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6858000" cx="12192000"/>
  <p:notesSz cx="6858000" cy="9144000"/>
  <p:embeddedFontLst>
    <p:embeddedFont>
      <p:font typeface="Quattrocento Sans"/>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918C73-56B4-4AF1-BCD5-E961E8374095}">
  <a:tblStyle styleId="{9D918C73-56B4-4AF1-BCD5-E961E837409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QuattrocentoSans-regular.fntdata"/><Relationship Id="rId41" Type="http://schemas.openxmlformats.org/officeDocument/2006/relationships/slide" Target="slides/slide34.xml"/><Relationship Id="rId44" Type="http://schemas.openxmlformats.org/officeDocument/2006/relationships/font" Target="fonts/QuattrocentoSans-italic.fntdata"/><Relationship Id="rId43" Type="http://schemas.openxmlformats.org/officeDocument/2006/relationships/font" Target="fonts/QuattrocentoSans-bold.fntdata"/><Relationship Id="rId46" Type="http://schemas.openxmlformats.org/officeDocument/2006/relationships/font" Target="fonts/OpenSans-regular.fntdata"/><Relationship Id="rId45" Type="http://schemas.openxmlformats.org/officeDocument/2006/relationships/font" Target="fonts/Quattrocento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190" name="Google Shape;119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fce88b3fe9_0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0" name="Google Shape;1200;gfce88b3fe9_0_6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201" name="Google Shape;1201;gfce88b3fe9_0_6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fce88b3fe9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gfce88b3fe9_0_3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212" name="Google Shape;1212;gfce88b3fe9_0_3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fce88b3fe9_0_9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5" name="Google Shape;1225;gfce88b3fe9_0_9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226" name="Google Shape;1226;gfce88b3fe9_0_9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fce88b3fe9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gfce88b3fe9_0_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241" name="Google Shape;1241;gfce88b3fe9_0_3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fce88b3fe9_0_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3" name="Google Shape;1253;gfce88b3fe9_0_8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254" name="Google Shape;1254;gfce88b3fe9_0_8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fce88b3fe9_0_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5" name="Google Shape;1265;gfce88b3fe9_0_9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266" name="Google Shape;1266;gfce88b3fe9_0_9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fce88b3fe9_0_9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8" name="Google Shape;1278;gfce88b3fe9_0_9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279" name="Google Shape;1279;gfce88b3fe9_0_9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fce88b3fe9_0_9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gfce88b3fe9_0_9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292" name="Google Shape;1292;gfce88b3fe9_0_9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fce88b3fe9_0_9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Google Shape;1304;gfce88b3fe9_0_9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305" name="Google Shape;1305;gfce88b3fe9_0_9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fce88b3fe9_0_8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gfce88b3fe9_0_8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326" name="Google Shape;1326;gfce88b3fe9_0_8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fce88b3fe9_0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7" name="Google Shape;1387;gfce88b3fe9_0_3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388" name="Google Shape;1388;gfce88b3fe9_0_3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fce88b3fe9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gfce88b3fe9_0_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446" name="Google Shape;1446;gfce88b3fe9_0_3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fce88b3fe9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fce88b3fe9_0_3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507" name="Google Shape;1507;gfce88b3fe9_0_3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01649fc44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4" name="Google Shape;1564;g101649fc44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565" name="Google Shape;1565;g101649fc44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01649fc44b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2" name="Google Shape;1622;g101649fc44b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623" name="Google Shape;1623;g101649fc44b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01649fc44b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1" name="Google Shape;1681;g101649fc44b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682" name="Google Shape;1682;g101649fc44b_0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0" name="Google Shape;17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fcefb186fc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4" name="Google Shape;1794;gfcefb186fc_0_3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795" name="Google Shape;1795;gfcefb186fc_0_3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fce88b3fe9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6" name="Google Shape;1856;gfce88b3fe9_0_3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857" name="Google Shape;1857;gfce88b3fe9_0_3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fcefb186fc_0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4" name="Google Shape;1914;gfcefb186fc_0_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915" name="Google Shape;1915;gfcefb186fc_0_3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fcefb186fc_0_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2" name="Google Shape;1972;gfcefb186fc_0_4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1973" name="Google Shape;1973;gfcefb186fc_0_4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fcefb186fc_0_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0" name="Google Shape;2030;gfcefb186fc_0_4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a:t>
            </a:r>
            <a:r>
              <a:rPr b="0" i="0" lang="en-US">
                <a:solidFill>
                  <a:srgbClr val="000000"/>
                </a:solidFill>
                <a:latin typeface="Open Sans"/>
                <a:ea typeface="Open Sans"/>
                <a:cs typeface="Open Sans"/>
                <a:sym typeface="Open Sans"/>
              </a:rPr>
              <a:t> Wang, B. (2021). [Machine Learning] Experimental notes - emotion recognition. Retrieved 28 August 2021, from https://blog.csdn.net/walilk/article/details/58709611</a:t>
            </a:r>
            <a:r>
              <a:rPr lang="en-US"/>
              <a:t>[2]</a:t>
            </a:r>
            <a:r>
              <a:rPr b="0" i="0" lang="en-US">
                <a:solidFill>
                  <a:srgbClr val="222222"/>
                </a:solidFill>
                <a:latin typeface="Arial"/>
                <a:ea typeface="Arial"/>
                <a:cs typeface="Arial"/>
                <a:sym typeface="Arial"/>
              </a:rPr>
              <a:t> Tarnowski, P., Kołodziej, M., Majkowski, A., &amp; Rak, R. J. (2017). Emotion recognition using facial expressions. </a:t>
            </a:r>
            <a:r>
              <a:rPr b="0" i="1" lang="en-US">
                <a:solidFill>
                  <a:srgbClr val="222222"/>
                </a:solidFill>
                <a:latin typeface="Arial"/>
                <a:ea typeface="Arial"/>
                <a:cs typeface="Arial"/>
                <a:sym typeface="Arial"/>
              </a:rPr>
              <a:t>Procedia Computer Science</a:t>
            </a:r>
            <a:r>
              <a:rPr b="0" i="0" lang="en-US">
                <a:solidFill>
                  <a:srgbClr val="222222"/>
                </a:solidFill>
                <a:latin typeface="Arial"/>
                <a:ea typeface="Arial"/>
                <a:cs typeface="Arial"/>
                <a:sym typeface="Arial"/>
              </a:rPr>
              <a:t>, </a:t>
            </a:r>
            <a:r>
              <a:rPr b="0" i="1" lang="en-US">
                <a:solidFill>
                  <a:srgbClr val="222222"/>
                </a:solidFill>
                <a:latin typeface="Arial"/>
                <a:ea typeface="Arial"/>
                <a:cs typeface="Arial"/>
                <a:sym typeface="Arial"/>
              </a:rPr>
              <a:t>108</a:t>
            </a:r>
            <a:r>
              <a:rPr b="0" i="0" lang="en-US">
                <a:solidFill>
                  <a:srgbClr val="222222"/>
                </a:solidFill>
                <a:latin typeface="Arial"/>
                <a:ea typeface="Arial"/>
                <a:cs typeface="Arial"/>
                <a:sym typeface="Arial"/>
              </a:rPr>
              <a:t>, 1175-1184.</a:t>
            </a:r>
            <a:endParaRPr/>
          </a:p>
        </p:txBody>
      </p:sp>
      <p:sp>
        <p:nvSpPr>
          <p:cNvPr id="2031" name="Google Shape;2031;gfcefb186fc_0_4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fcefb186fc_0_5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8" name="Google Shape;2088;gfcefb186fc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ce88b3fe9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gfce88b3fe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9" name="Google Shape;9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0" name="Google Shape;9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9" name="Google Shape;9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fcefb186f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gfcefb186f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9" name="Google Shape;109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spTree>
      <p:nvGrpSpPr>
        <p:cNvPr id="279" name="Shape 279"/>
        <p:cNvGrpSpPr/>
        <p:nvPr/>
      </p:nvGrpSpPr>
      <p:grpSpPr>
        <a:xfrm>
          <a:off x="0" y="0"/>
          <a:ext cx="0" cy="0"/>
          <a:chOff x="0" y="0"/>
          <a:chExt cx="0" cy="0"/>
        </a:xfrm>
      </p:grpSpPr>
      <p:sp>
        <p:nvSpPr>
          <p:cNvPr id="280" name="Google Shape;28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3" name="Google Shape;283;p11"/>
          <p:cNvPicPr preferRelativeResize="0"/>
          <p:nvPr/>
        </p:nvPicPr>
        <p:blipFill rotWithShape="1">
          <a:blip r:embed="rId2">
            <a:alphaModFix/>
          </a:blip>
          <a:srcRect b="0" l="0" r="0" t="0"/>
          <a:stretch/>
        </p:blipFill>
        <p:spPr>
          <a:xfrm>
            <a:off x="-8029657" y="-17338894"/>
            <a:ext cx="28251315" cy="28385435"/>
          </a:xfrm>
          <a:prstGeom prst="rect">
            <a:avLst/>
          </a:prstGeom>
          <a:noFill/>
          <a:ln>
            <a:noFill/>
          </a:ln>
        </p:spPr>
      </p:pic>
      <p:grpSp>
        <p:nvGrpSpPr>
          <p:cNvPr id="284" name="Google Shape;284;p11"/>
          <p:cNvGrpSpPr/>
          <p:nvPr/>
        </p:nvGrpSpPr>
        <p:grpSpPr>
          <a:xfrm>
            <a:off x="10127615" y="-8255"/>
            <a:ext cx="1963420" cy="1445895"/>
            <a:chOff x="15949" y="-13"/>
            <a:chExt cx="3092" cy="2277"/>
          </a:xfrm>
        </p:grpSpPr>
        <p:pic>
          <p:nvPicPr>
            <p:cNvPr descr="1-08" id="285" name="Google Shape;285;p11"/>
            <p:cNvPicPr preferRelativeResize="0"/>
            <p:nvPr/>
          </p:nvPicPr>
          <p:blipFill rotWithShape="1">
            <a:blip r:embed="rId3">
              <a:alphaModFix/>
            </a:blip>
            <a:srcRect b="30017" l="0" r="0" t="0"/>
            <a:stretch/>
          </p:blipFill>
          <p:spPr>
            <a:xfrm>
              <a:off x="15949" y="-13"/>
              <a:ext cx="3092" cy="1534"/>
            </a:xfrm>
            <a:prstGeom prst="rect">
              <a:avLst/>
            </a:prstGeom>
            <a:noFill/>
            <a:ln>
              <a:noFill/>
            </a:ln>
          </p:spPr>
        </p:pic>
        <p:pic>
          <p:nvPicPr>
            <p:cNvPr descr="MEWQMWV7T$)S18{XXOH~QDH" id="286" name="Google Shape;286;p11"/>
            <p:cNvPicPr preferRelativeResize="0"/>
            <p:nvPr/>
          </p:nvPicPr>
          <p:blipFill rotWithShape="1">
            <a:blip r:embed="rId4">
              <a:alphaModFix/>
            </a:blip>
            <a:srcRect b="0" l="0" r="0" t="0"/>
            <a:stretch/>
          </p:blipFill>
          <p:spPr>
            <a:xfrm>
              <a:off x="16421" y="1417"/>
              <a:ext cx="2148" cy="847"/>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7" name="Shape 287"/>
        <p:cNvGrpSpPr/>
        <p:nvPr/>
      </p:nvGrpSpPr>
      <p:grpSpPr>
        <a:xfrm>
          <a:off x="0" y="0"/>
          <a:ext cx="0" cy="0"/>
          <a:chOff x="0" y="0"/>
          <a:chExt cx="0" cy="0"/>
        </a:xfrm>
      </p:grpSpPr>
      <p:sp>
        <p:nvSpPr>
          <p:cNvPr id="288" name="Google Shape;288;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p12"/>
          <p:cNvSpPr/>
          <p:nvPr>
            <p:ph idx="2" type="pic"/>
          </p:nvPr>
        </p:nvSpPr>
        <p:spPr>
          <a:xfrm>
            <a:off x="5183188" y="987425"/>
            <a:ext cx="6172200" cy="4873625"/>
          </a:xfrm>
          <a:prstGeom prst="rect">
            <a:avLst/>
          </a:prstGeom>
          <a:noFill/>
          <a:ln>
            <a:noFill/>
          </a:ln>
        </p:spPr>
      </p:sp>
      <p:sp>
        <p:nvSpPr>
          <p:cNvPr id="290" name="Google Shape;290;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1" name="Google Shape;29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294" name="Shape 294"/>
        <p:cNvGrpSpPr/>
        <p:nvPr/>
      </p:nvGrpSpPr>
      <p:grpSpPr>
        <a:xfrm>
          <a:off x="0" y="0"/>
          <a:ext cx="0" cy="0"/>
          <a:chOff x="0" y="0"/>
          <a:chExt cx="0" cy="0"/>
        </a:xfrm>
      </p:grpSpPr>
      <p:sp>
        <p:nvSpPr>
          <p:cNvPr id="295" name="Google Shape;295;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06" name="Shape 306"/>
        <p:cNvGrpSpPr/>
        <p:nvPr/>
      </p:nvGrpSpPr>
      <p:grpSpPr>
        <a:xfrm>
          <a:off x="0" y="0"/>
          <a:ext cx="0" cy="0"/>
          <a:chOff x="0" y="0"/>
          <a:chExt cx="0" cy="0"/>
        </a:xfrm>
      </p:grpSpPr>
      <p:sp>
        <p:nvSpPr>
          <p:cNvPr id="307" name="Google Shape;30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和内容">
  <p:cSld name="1_标题和内容">
    <p:spTree>
      <p:nvGrpSpPr>
        <p:cNvPr id="310" name="Shape 31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311" name="Shape 311"/>
        <p:cNvGrpSpPr/>
        <p:nvPr/>
      </p:nvGrpSpPr>
      <p:grpSpPr>
        <a:xfrm>
          <a:off x="0" y="0"/>
          <a:ext cx="0" cy="0"/>
          <a:chOff x="0" y="0"/>
          <a:chExt cx="0" cy="0"/>
        </a:xfrm>
      </p:grpSpPr>
      <p:sp>
        <p:nvSpPr>
          <p:cNvPr id="312" name="Google Shape;312;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3" name="Google Shape;313;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317" name="Shape 317"/>
        <p:cNvGrpSpPr/>
        <p:nvPr/>
      </p:nvGrpSpPr>
      <p:grpSpPr>
        <a:xfrm>
          <a:off x="0" y="0"/>
          <a:ext cx="0" cy="0"/>
          <a:chOff x="0" y="0"/>
          <a:chExt cx="0" cy="0"/>
        </a:xfrm>
      </p:grpSpPr>
      <p:sp>
        <p:nvSpPr>
          <p:cNvPr id="318" name="Google Shape;318;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mbri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0" name="Google Shape;32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23" name="Shape 323"/>
        <p:cNvGrpSpPr/>
        <p:nvPr/>
      </p:nvGrpSpPr>
      <p:grpSpPr>
        <a:xfrm>
          <a:off x="0" y="0"/>
          <a:ext cx="0" cy="0"/>
          <a:chOff x="0" y="0"/>
          <a:chExt cx="0" cy="0"/>
        </a:xfrm>
      </p:grpSpPr>
      <p:sp>
        <p:nvSpPr>
          <p:cNvPr id="324" name="Google Shape;32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29" name="Shape 329"/>
        <p:cNvGrpSpPr/>
        <p:nvPr/>
      </p:nvGrpSpPr>
      <p:grpSpPr>
        <a:xfrm>
          <a:off x="0" y="0"/>
          <a:ext cx="0" cy="0"/>
          <a:chOff x="0" y="0"/>
          <a:chExt cx="0" cy="0"/>
        </a:xfrm>
      </p:grpSpPr>
      <p:sp>
        <p:nvSpPr>
          <p:cNvPr id="330" name="Google Shape;330;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mbri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2" name="Google Shape;33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5" name="Shape 335"/>
        <p:cNvGrpSpPr/>
        <p:nvPr/>
      </p:nvGrpSpPr>
      <p:grpSpPr>
        <a:xfrm>
          <a:off x="0" y="0"/>
          <a:ext cx="0" cy="0"/>
          <a:chOff x="0" y="0"/>
          <a:chExt cx="0" cy="0"/>
        </a:xfrm>
      </p:grpSpPr>
      <p:sp>
        <p:nvSpPr>
          <p:cNvPr id="336" name="Google Shape;33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0" name="Google Shape;34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6" name="Shape 16"/>
        <p:cNvGrpSpPr/>
        <p:nvPr/>
      </p:nvGrpSpPr>
      <p:grpSpPr>
        <a:xfrm>
          <a:off x="0" y="0"/>
          <a:ext cx="0" cy="0"/>
          <a:chOff x="0" y="0"/>
          <a:chExt cx="0" cy="0"/>
        </a:xfrm>
      </p:grpSpPr>
      <p:sp>
        <p:nvSpPr>
          <p:cNvPr id="17" name="Google Shape;1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42" name="Shape 342"/>
        <p:cNvGrpSpPr/>
        <p:nvPr/>
      </p:nvGrpSpPr>
      <p:grpSpPr>
        <a:xfrm>
          <a:off x="0" y="0"/>
          <a:ext cx="0" cy="0"/>
          <a:chOff x="0" y="0"/>
          <a:chExt cx="0" cy="0"/>
        </a:xfrm>
      </p:grpSpPr>
      <p:sp>
        <p:nvSpPr>
          <p:cNvPr id="343" name="Google Shape;343;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4" name="Google Shape;344;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5" name="Google Shape;345;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 name="Google Shape;347;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9" name="Google Shape;34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1" name="Shape 351"/>
        <p:cNvGrpSpPr/>
        <p:nvPr/>
      </p:nvGrpSpPr>
      <p:grpSpPr>
        <a:xfrm>
          <a:off x="0" y="0"/>
          <a:ext cx="0" cy="0"/>
          <a:chOff x="0" y="0"/>
          <a:chExt cx="0" cy="0"/>
        </a:xfrm>
      </p:grpSpPr>
      <p:sp>
        <p:nvSpPr>
          <p:cNvPr id="352" name="Google Shape;35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4" name="Google Shape;35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5" name="Google Shape;35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56" name="Shape 356"/>
        <p:cNvGrpSpPr/>
        <p:nvPr/>
      </p:nvGrpSpPr>
      <p:grpSpPr>
        <a:xfrm>
          <a:off x="0" y="0"/>
          <a:ext cx="0" cy="0"/>
          <a:chOff x="0" y="0"/>
          <a:chExt cx="0" cy="0"/>
        </a:xfrm>
      </p:grpSpPr>
      <p:sp>
        <p:nvSpPr>
          <p:cNvPr id="357" name="Google Shape;357;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mbri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9" name="Google Shape;359;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0" name="Google Shape;36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1" name="Google Shape;36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2" name="Google Shape;36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363" name="Shape 363"/>
        <p:cNvGrpSpPr/>
        <p:nvPr/>
      </p:nvGrpSpPr>
      <p:grpSpPr>
        <a:xfrm>
          <a:off x="0" y="0"/>
          <a:ext cx="0" cy="0"/>
          <a:chOff x="0" y="0"/>
          <a:chExt cx="0" cy="0"/>
        </a:xfrm>
      </p:grpSpPr>
      <p:sp>
        <p:nvSpPr>
          <p:cNvPr id="364" name="Google Shape;364;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mbri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5" name="Google Shape;365;p25"/>
          <p:cNvSpPr/>
          <p:nvPr>
            <p:ph idx="2" type="pic"/>
          </p:nvPr>
        </p:nvSpPr>
        <p:spPr>
          <a:xfrm>
            <a:off x="5183188" y="987425"/>
            <a:ext cx="6172200" cy="4873625"/>
          </a:xfrm>
          <a:prstGeom prst="rect">
            <a:avLst/>
          </a:prstGeom>
          <a:noFill/>
          <a:ln>
            <a:noFill/>
          </a:ln>
        </p:spPr>
      </p:sp>
      <p:sp>
        <p:nvSpPr>
          <p:cNvPr id="366" name="Google Shape;366;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7" name="Google Shape;36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8" name="Google Shape;36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370" name="Shape 370"/>
        <p:cNvGrpSpPr/>
        <p:nvPr/>
      </p:nvGrpSpPr>
      <p:grpSpPr>
        <a:xfrm>
          <a:off x="0" y="0"/>
          <a:ext cx="0" cy="0"/>
          <a:chOff x="0" y="0"/>
          <a:chExt cx="0" cy="0"/>
        </a:xfrm>
      </p:grpSpPr>
      <p:sp>
        <p:nvSpPr>
          <p:cNvPr id="371" name="Google Shape;371;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2" name="Google Shape;372;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2" name="Shape 22"/>
        <p:cNvGrpSpPr/>
        <p:nvPr/>
      </p:nvGrpSpPr>
      <p:grpSpPr>
        <a:xfrm>
          <a:off x="0" y="0"/>
          <a:ext cx="0" cy="0"/>
          <a:chOff x="0" y="0"/>
          <a:chExt cx="0" cy="0"/>
        </a:xfrm>
      </p:grpSpPr>
      <p:sp>
        <p:nvSpPr>
          <p:cNvPr id="23" name="Google Shape;2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6" name="Google Shape;26;p4"/>
          <p:cNvGrpSpPr/>
          <p:nvPr/>
        </p:nvGrpSpPr>
        <p:grpSpPr>
          <a:xfrm>
            <a:off x="-138752" y="0"/>
            <a:ext cx="12963660" cy="6858000"/>
            <a:chOff x="-138752" y="0"/>
            <a:chExt cx="12963660" cy="6858000"/>
          </a:xfrm>
        </p:grpSpPr>
        <p:sp>
          <p:nvSpPr>
            <p:cNvPr id="27" name="Google Shape;27;p4"/>
            <p:cNvSpPr/>
            <p:nvPr/>
          </p:nvSpPr>
          <p:spPr>
            <a:xfrm>
              <a:off x="-1517" y="0"/>
              <a:ext cx="12192000" cy="6858000"/>
            </a:xfrm>
            <a:prstGeom prst="rect">
              <a:avLst/>
            </a:prstGeom>
            <a:gradFill>
              <a:gsLst>
                <a:gs pos="0">
                  <a:srgbClr val="291F2A"/>
                </a:gs>
                <a:gs pos="8000">
                  <a:srgbClr val="291F2A"/>
                </a:gs>
                <a:gs pos="61000">
                  <a:srgbClr val="47375B"/>
                </a:gs>
                <a:gs pos="100000">
                  <a:srgbClr val="663B4C"/>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8" name="Google Shape;28;p4"/>
            <p:cNvGrpSpPr/>
            <p:nvPr/>
          </p:nvGrpSpPr>
          <p:grpSpPr>
            <a:xfrm>
              <a:off x="485371" y="182372"/>
              <a:ext cx="9560481" cy="4166412"/>
              <a:chOff x="485371" y="182372"/>
              <a:chExt cx="9560481" cy="4166412"/>
            </a:xfrm>
          </p:grpSpPr>
          <p:sp>
            <p:nvSpPr>
              <p:cNvPr id="29" name="Google Shape;29;p4"/>
              <p:cNvSpPr/>
              <p:nvPr/>
            </p:nvSpPr>
            <p:spPr>
              <a:xfrm flipH="1">
                <a:off x="951528" y="546100"/>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 name="Google Shape;30;p4"/>
              <p:cNvSpPr/>
              <p:nvPr/>
            </p:nvSpPr>
            <p:spPr>
              <a:xfrm flipH="1">
                <a:off x="2818043" y="2033328"/>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4"/>
              <p:cNvSpPr/>
              <p:nvPr/>
            </p:nvSpPr>
            <p:spPr>
              <a:xfrm flipH="1">
                <a:off x="6743780" y="1334828"/>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 name="Google Shape;32;p4"/>
              <p:cNvSpPr/>
              <p:nvPr/>
            </p:nvSpPr>
            <p:spPr>
              <a:xfrm flipH="1">
                <a:off x="8012432" y="3174585"/>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4"/>
              <p:cNvSpPr/>
              <p:nvPr/>
            </p:nvSpPr>
            <p:spPr>
              <a:xfrm flipH="1">
                <a:off x="4182076" y="3059071"/>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4"/>
              <p:cNvSpPr/>
              <p:nvPr/>
            </p:nvSpPr>
            <p:spPr>
              <a:xfrm flipH="1">
                <a:off x="9008091" y="2190477"/>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4"/>
              <p:cNvSpPr/>
              <p:nvPr/>
            </p:nvSpPr>
            <p:spPr>
              <a:xfrm flipH="1">
                <a:off x="8797484" y="844645"/>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4"/>
              <p:cNvSpPr/>
              <p:nvPr/>
            </p:nvSpPr>
            <p:spPr>
              <a:xfrm flipH="1">
                <a:off x="5232712" y="2316962"/>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4"/>
              <p:cNvSpPr/>
              <p:nvPr/>
            </p:nvSpPr>
            <p:spPr>
              <a:xfrm flipH="1">
                <a:off x="6895696" y="4284312"/>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4"/>
              <p:cNvSpPr/>
              <p:nvPr/>
            </p:nvSpPr>
            <p:spPr>
              <a:xfrm flipH="1">
                <a:off x="9646881" y="351194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p4"/>
              <p:cNvSpPr/>
              <p:nvPr/>
            </p:nvSpPr>
            <p:spPr>
              <a:xfrm flipH="1">
                <a:off x="9981380" y="149264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 name="Google Shape;40;p4"/>
              <p:cNvSpPr/>
              <p:nvPr/>
            </p:nvSpPr>
            <p:spPr>
              <a:xfrm flipH="1">
                <a:off x="6379733" y="2850178"/>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4"/>
              <p:cNvSpPr/>
              <p:nvPr/>
            </p:nvSpPr>
            <p:spPr>
              <a:xfrm flipH="1">
                <a:off x="3182907" y="4172121"/>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 name="Google Shape;42;p4"/>
              <p:cNvSpPr/>
              <p:nvPr/>
            </p:nvSpPr>
            <p:spPr>
              <a:xfrm flipH="1">
                <a:off x="1657965" y="2714128"/>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4"/>
              <p:cNvSpPr/>
              <p:nvPr/>
            </p:nvSpPr>
            <p:spPr>
              <a:xfrm flipH="1">
                <a:off x="485371" y="396914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 name="Google Shape;44;p4"/>
              <p:cNvSpPr/>
              <p:nvPr/>
            </p:nvSpPr>
            <p:spPr>
              <a:xfrm flipH="1">
                <a:off x="855175" y="1733277"/>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 name="Google Shape;45;p4"/>
              <p:cNvSpPr/>
              <p:nvPr/>
            </p:nvSpPr>
            <p:spPr>
              <a:xfrm flipH="1">
                <a:off x="2949952" y="94386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 name="Google Shape;46;p4"/>
              <p:cNvSpPr/>
              <p:nvPr/>
            </p:nvSpPr>
            <p:spPr>
              <a:xfrm flipH="1">
                <a:off x="4794352" y="764720"/>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 name="Google Shape;47;p4"/>
              <p:cNvSpPr/>
              <p:nvPr/>
            </p:nvSpPr>
            <p:spPr>
              <a:xfrm flipH="1">
                <a:off x="3689000" y="190730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 name="Google Shape;48;p4"/>
              <p:cNvSpPr/>
              <p:nvPr/>
            </p:nvSpPr>
            <p:spPr>
              <a:xfrm flipH="1">
                <a:off x="6296421" y="182372"/>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49" name="Google Shape;49;p4"/>
            <p:cNvGrpSpPr/>
            <p:nvPr/>
          </p:nvGrpSpPr>
          <p:grpSpPr>
            <a:xfrm>
              <a:off x="3124458" y="2524526"/>
              <a:ext cx="9560481" cy="4166412"/>
              <a:chOff x="485371" y="182372"/>
              <a:chExt cx="9560481" cy="4166412"/>
            </a:xfrm>
          </p:grpSpPr>
          <p:sp>
            <p:nvSpPr>
              <p:cNvPr id="50" name="Google Shape;50;p4"/>
              <p:cNvSpPr/>
              <p:nvPr/>
            </p:nvSpPr>
            <p:spPr>
              <a:xfrm flipH="1">
                <a:off x="951528" y="5461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p4"/>
              <p:cNvSpPr/>
              <p:nvPr/>
            </p:nvSpPr>
            <p:spPr>
              <a:xfrm flipH="1">
                <a:off x="2818043" y="20333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p4"/>
              <p:cNvSpPr/>
              <p:nvPr/>
            </p:nvSpPr>
            <p:spPr>
              <a:xfrm flipH="1">
                <a:off x="6743780" y="13348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 name="Google Shape;53;p4"/>
              <p:cNvSpPr/>
              <p:nvPr/>
            </p:nvSpPr>
            <p:spPr>
              <a:xfrm flipH="1">
                <a:off x="8012432" y="317458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 name="Google Shape;54;p4"/>
              <p:cNvSpPr/>
              <p:nvPr/>
            </p:nvSpPr>
            <p:spPr>
              <a:xfrm flipH="1">
                <a:off x="4182076" y="305907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 name="Google Shape;55;p4"/>
              <p:cNvSpPr/>
              <p:nvPr/>
            </p:nvSpPr>
            <p:spPr>
              <a:xfrm flipH="1">
                <a:off x="9008091" y="21904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 name="Google Shape;56;p4"/>
              <p:cNvSpPr/>
              <p:nvPr/>
            </p:nvSpPr>
            <p:spPr>
              <a:xfrm flipH="1">
                <a:off x="8797484" y="84464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 name="Google Shape;57;p4"/>
              <p:cNvSpPr/>
              <p:nvPr/>
            </p:nvSpPr>
            <p:spPr>
              <a:xfrm flipH="1">
                <a:off x="5232712" y="231696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 name="Google Shape;58;p4"/>
              <p:cNvSpPr/>
              <p:nvPr/>
            </p:nvSpPr>
            <p:spPr>
              <a:xfrm flipH="1">
                <a:off x="6895696" y="428431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4"/>
              <p:cNvSpPr/>
              <p:nvPr/>
            </p:nvSpPr>
            <p:spPr>
              <a:xfrm flipH="1">
                <a:off x="9646881" y="35119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 name="Google Shape;60;p4"/>
              <p:cNvSpPr/>
              <p:nvPr/>
            </p:nvSpPr>
            <p:spPr>
              <a:xfrm flipH="1">
                <a:off x="9981380" y="14926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 name="Google Shape;61;p4"/>
              <p:cNvSpPr/>
              <p:nvPr/>
            </p:nvSpPr>
            <p:spPr>
              <a:xfrm flipH="1">
                <a:off x="6379733" y="285017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 name="Google Shape;62;p4"/>
              <p:cNvSpPr/>
              <p:nvPr/>
            </p:nvSpPr>
            <p:spPr>
              <a:xfrm flipH="1">
                <a:off x="3182907" y="417212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 name="Google Shape;63;p4"/>
              <p:cNvSpPr/>
              <p:nvPr/>
            </p:nvSpPr>
            <p:spPr>
              <a:xfrm flipH="1">
                <a:off x="1657965" y="27141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 name="Google Shape;64;p4"/>
              <p:cNvSpPr/>
              <p:nvPr/>
            </p:nvSpPr>
            <p:spPr>
              <a:xfrm flipH="1">
                <a:off x="485371" y="39691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 name="Google Shape;65;p4"/>
              <p:cNvSpPr/>
              <p:nvPr/>
            </p:nvSpPr>
            <p:spPr>
              <a:xfrm flipH="1">
                <a:off x="855175" y="17332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4"/>
              <p:cNvSpPr/>
              <p:nvPr/>
            </p:nvSpPr>
            <p:spPr>
              <a:xfrm flipH="1">
                <a:off x="2949952" y="9438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4"/>
              <p:cNvSpPr/>
              <p:nvPr/>
            </p:nvSpPr>
            <p:spPr>
              <a:xfrm flipH="1">
                <a:off x="4794352" y="76472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 name="Google Shape;68;p4"/>
              <p:cNvSpPr/>
              <p:nvPr/>
            </p:nvSpPr>
            <p:spPr>
              <a:xfrm flipH="1">
                <a:off x="3689000" y="190730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4"/>
              <p:cNvSpPr/>
              <p:nvPr/>
            </p:nvSpPr>
            <p:spPr>
              <a:xfrm flipH="1">
                <a:off x="6296421" y="1823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70" name="Google Shape;70;p4"/>
            <p:cNvGrpSpPr/>
            <p:nvPr/>
          </p:nvGrpSpPr>
          <p:grpSpPr>
            <a:xfrm>
              <a:off x="1580652" y="2468398"/>
              <a:ext cx="9560481" cy="4166412"/>
              <a:chOff x="485371" y="182372"/>
              <a:chExt cx="9560481" cy="4166412"/>
            </a:xfrm>
          </p:grpSpPr>
          <p:sp>
            <p:nvSpPr>
              <p:cNvPr id="71" name="Google Shape;71;p4"/>
              <p:cNvSpPr/>
              <p:nvPr/>
            </p:nvSpPr>
            <p:spPr>
              <a:xfrm flipH="1">
                <a:off x="951528" y="5461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4"/>
              <p:cNvSpPr/>
              <p:nvPr/>
            </p:nvSpPr>
            <p:spPr>
              <a:xfrm flipH="1">
                <a:off x="2818043" y="20333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 name="Google Shape;73;p4"/>
              <p:cNvSpPr/>
              <p:nvPr/>
            </p:nvSpPr>
            <p:spPr>
              <a:xfrm flipH="1">
                <a:off x="6743780" y="13348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 name="Google Shape;74;p4"/>
              <p:cNvSpPr/>
              <p:nvPr/>
            </p:nvSpPr>
            <p:spPr>
              <a:xfrm flipH="1">
                <a:off x="8012432" y="317458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 name="Google Shape;75;p4"/>
              <p:cNvSpPr/>
              <p:nvPr/>
            </p:nvSpPr>
            <p:spPr>
              <a:xfrm flipH="1">
                <a:off x="4182076" y="305907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 name="Google Shape;76;p4"/>
              <p:cNvSpPr/>
              <p:nvPr/>
            </p:nvSpPr>
            <p:spPr>
              <a:xfrm flipH="1">
                <a:off x="9008091" y="21904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 name="Google Shape;77;p4"/>
              <p:cNvSpPr/>
              <p:nvPr/>
            </p:nvSpPr>
            <p:spPr>
              <a:xfrm flipH="1">
                <a:off x="8797484" y="84464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 name="Google Shape;78;p4"/>
              <p:cNvSpPr/>
              <p:nvPr/>
            </p:nvSpPr>
            <p:spPr>
              <a:xfrm flipH="1">
                <a:off x="5232712" y="231696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 name="Google Shape;79;p4"/>
              <p:cNvSpPr/>
              <p:nvPr/>
            </p:nvSpPr>
            <p:spPr>
              <a:xfrm flipH="1">
                <a:off x="6895696" y="428431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 name="Google Shape;80;p4"/>
              <p:cNvSpPr/>
              <p:nvPr/>
            </p:nvSpPr>
            <p:spPr>
              <a:xfrm flipH="1">
                <a:off x="9646881" y="35119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 name="Google Shape;81;p4"/>
              <p:cNvSpPr/>
              <p:nvPr/>
            </p:nvSpPr>
            <p:spPr>
              <a:xfrm flipH="1">
                <a:off x="9981380" y="14926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 name="Google Shape;82;p4"/>
              <p:cNvSpPr/>
              <p:nvPr/>
            </p:nvSpPr>
            <p:spPr>
              <a:xfrm flipH="1">
                <a:off x="6379733" y="285017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 name="Google Shape;83;p4"/>
              <p:cNvSpPr/>
              <p:nvPr/>
            </p:nvSpPr>
            <p:spPr>
              <a:xfrm flipH="1">
                <a:off x="3182907" y="417212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4"/>
              <p:cNvSpPr/>
              <p:nvPr/>
            </p:nvSpPr>
            <p:spPr>
              <a:xfrm flipH="1">
                <a:off x="1657965" y="27141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4"/>
              <p:cNvSpPr/>
              <p:nvPr/>
            </p:nvSpPr>
            <p:spPr>
              <a:xfrm flipH="1">
                <a:off x="485371" y="39691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4"/>
              <p:cNvSpPr/>
              <p:nvPr/>
            </p:nvSpPr>
            <p:spPr>
              <a:xfrm flipH="1">
                <a:off x="855175" y="17332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 name="Google Shape;87;p4"/>
              <p:cNvSpPr/>
              <p:nvPr/>
            </p:nvSpPr>
            <p:spPr>
              <a:xfrm flipH="1">
                <a:off x="2949952" y="9438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 name="Google Shape;88;p4"/>
              <p:cNvSpPr/>
              <p:nvPr/>
            </p:nvSpPr>
            <p:spPr>
              <a:xfrm flipH="1">
                <a:off x="4794352" y="76472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4"/>
              <p:cNvSpPr/>
              <p:nvPr/>
            </p:nvSpPr>
            <p:spPr>
              <a:xfrm flipH="1">
                <a:off x="3689000" y="190730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4"/>
              <p:cNvSpPr/>
              <p:nvPr/>
            </p:nvSpPr>
            <p:spPr>
              <a:xfrm flipH="1">
                <a:off x="6296421" y="1823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91" name="Google Shape;91;p4"/>
            <p:cNvGrpSpPr/>
            <p:nvPr/>
          </p:nvGrpSpPr>
          <p:grpSpPr>
            <a:xfrm>
              <a:off x="1995775" y="315417"/>
              <a:ext cx="9560481" cy="4166412"/>
              <a:chOff x="485371" y="182372"/>
              <a:chExt cx="9560481" cy="4166412"/>
            </a:xfrm>
          </p:grpSpPr>
          <p:sp>
            <p:nvSpPr>
              <p:cNvPr id="92" name="Google Shape;92;p4"/>
              <p:cNvSpPr/>
              <p:nvPr/>
            </p:nvSpPr>
            <p:spPr>
              <a:xfrm flipH="1">
                <a:off x="951528" y="5461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4"/>
              <p:cNvSpPr/>
              <p:nvPr/>
            </p:nvSpPr>
            <p:spPr>
              <a:xfrm flipH="1">
                <a:off x="2818043" y="20333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p4"/>
              <p:cNvSpPr/>
              <p:nvPr/>
            </p:nvSpPr>
            <p:spPr>
              <a:xfrm flipH="1">
                <a:off x="6743780" y="13348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 name="Google Shape;95;p4"/>
              <p:cNvSpPr/>
              <p:nvPr/>
            </p:nvSpPr>
            <p:spPr>
              <a:xfrm flipH="1">
                <a:off x="8012432" y="317458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4"/>
              <p:cNvSpPr/>
              <p:nvPr/>
            </p:nvSpPr>
            <p:spPr>
              <a:xfrm flipH="1">
                <a:off x="4182076" y="305907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4"/>
              <p:cNvSpPr/>
              <p:nvPr/>
            </p:nvSpPr>
            <p:spPr>
              <a:xfrm flipH="1">
                <a:off x="9008091" y="21904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4"/>
              <p:cNvSpPr/>
              <p:nvPr/>
            </p:nvSpPr>
            <p:spPr>
              <a:xfrm flipH="1">
                <a:off x="8797484" y="84464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 name="Google Shape;99;p4"/>
              <p:cNvSpPr/>
              <p:nvPr/>
            </p:nvSpPr>
            <p:spPr>
              <a:xfrm flipH="1">
                <a:off x="5232712" y="231696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4"/>
              <p:cNvSpPr/>
              <p:nvPr/>
            </p:nvSpPr>
            <p:spPr>
              <a:xfrm flipH="1">
                <a:off x="6895696" y="428431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4"/>
              <p:cNvSpPr/>
              <p:nvPr/>
            </p:nvSpPr>
            <p:spPr>
              <a:xfrm flipH="1">
                <a:off x="9646881" y="35119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4"/>
              <p:cNvSpPr/>
              <p:nvPr/>
            </p:nvSpPr>
            <p:spPr>
              <a:xfrm flipH="1">
                <a:off x="9981380" y="14926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4"/>
              <p:cNvSpPr/>
              <p:nvPr/>
            </p:nvSpPr>
            <p:spPr>
              <a:xfrm flipH="1">
                <a:off x="6379733" y="285017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4"/>
              <p:cNvSpPr/>
              <p:nvPr/>
            </p:nvSpPr>
            <p:spPr>
              <a:xfrm flipH="1">
                <a:off x="3182907" y="417212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p4"/>
              <p:cNvSpPr/>
              <p:nvPr/>
            </p:nvSpPr>
            <p:spPr>
              <a:xfrm flipH="1">
                <a:off x="1657965" y="27141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4"/>
              <p:cNvSpPr/>
              <p:nvPr/>
            </p:nvSpPr>
            <p:spPr>
              <a:xfrm flipH="1">
                <a:off x="485371" y="39691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4"/>
              <p:cNvSpPr/>
              <p:nvPr/>
            </p:nvSpPr>
            <p:spPr>
              <a:xfrm flipH="1">
                <a:off x="855175" y="17332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4"/>
              <p:cNvSpPr/>
              <p:nvPr/>
            </p:nvSpPr>
            <p:spPr>
              <a:xfrm flipH="1">
                <a:off x="2949952" y="9438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4"/>
              <p:cNvSpPr/>
              <p:nvPr/>
            </p:nvSpPr>
            <p:spPr>
              <a:xfrm flipH="1">
                <a:off x="4794352" y="76472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4"/>
              <p:cNvSpPr/>
              <p:nvPr/>
            </p:nvSpPr>
            <p:spPr>
              <a:xfrm flipH="1">
                <a:off x="3689000" y="190730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4"/>
              <p:cNvSpPr/>
              <p:nvPr/>
            </p:nvSpPr>
            <p:spPr>
              <a:xfrm flipH="1">
                <a:off x="6296421" y="1823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12" name="Google Shape;112;p4"/>
            <p:cNvGrpSpPr/>
            <p:nvPr/>
          </p:nvGrpSpPr>
          <p:grpSpPr>
            <a:xfrm>
              <a:off x="676889" y="1953953"/>
              <a:ext cx="9560481" cy="4166412"/>
              <a:chOff x="485371" y="182372"/>
              <a:chExt cx="9560481" cy="4166412"/>
            </a:xfrm>
          </p:grpSpPr>
          <p:sp>
            <p:nvSpPr>
              <p:cNvPr id="113" name="Google Shape;113;p4"/>
              <p:cNvSpPr/>
              <p:nvPr/>
            </p:nvSpPr>
            <p:spPr>
              <a:xfrm flipH="1">
                <a:off x="951528" y="5461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4"/>
              <p:cNvSpPr/>
              <p:nvPr/>
            </p:nvSpPr>
            <p:spPr>
              <a:xfrm flipH="1">
                <a:off x="2818043" y="20333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4"/>
              <p:cNvSpPr/>
              <p:nvPr/>
            </p:nvSpPr>
            <p:spPr>
              <a:xfrm flipH="1">
                <a:off x="6743780" y="13348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4"/>
              <p:cNvSpPr/>
              <p:nvPr/>
            </p:nvSpPr>
            <p:spPr>
              <a:xfrm flipH="1">
                <a:off x="8012432" y="317458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4"/>
              <p:cNvSpPr/>
              <p:nvPr/>
            </p:nvSpPr>
            <p:spPr>
              <a:xfrm flipH="1">
                <a:off x="4182076" y="305907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4"/>
              <p:cNvSpPr/>
              <p:nvPr/>
            </p:nvSpPr>
            <p:spPr>
              <a:xfrm flipH="1">
                <a:off x="9008091" y="21904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4"/>
              <p:cNvSpPr/>
              <p:nvPr/>
            </p:nvSpPr>
            <p:spPr>
              <a:xfrm flipH="1">
                <a:off x="8797484" y="84464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4"/>
              <p:cNvSpPr/>
              <p:nvPr/>
            </p:nvSpPr>
            <p:spPr>
              <a:xfrm flipH="1">
                <a:off x="5232712" y="231696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4"/>
              <p:cNvSpPr/>
              <p:nvPr/>
            </p:nvSpPr>
            <p:spPr>
              <a:xfrm flipH="1">
                <a:off x="6895696" y="428431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4"/>
              <p:cNvSpPr/>
              <p:nvPr/>
            </p:nvSpPr>
            <p:spPr>
              <a:xfrm flipH="1">
                <a:off x="9646881" y="35119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p4"/>
              <p:cNvSpPr/>
              <p:nvPr/>
            </p:nvSpPr>
            <p:spPr>
              <a:xfrm flipH="1">
                <a:off x="9981380" y="14926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4"/>
              <p:cNvSpPr/>
              <p:nvPr/>
            </p:nvSpPr>
            <p:spPr>
              <a:xfrm flipH="1">
                <a:off x="6379733" y="285017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 name="Google Shape;125;p4"/>
              <p:cNvSpPr/>
              <p:nvPr/>
            </p:nvSpPr>
            <p:spPr>
              <a:xfrm flipH="1">
                <a:off x="3182907" y="417212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 name="Google Shape;126;p4"/>
              <p:cNvSpPr/>
              <p:nvPr/>
            </p:nvSpPr>
            <p:spPr>
              <a:xfrm flipH="1">
                <a:off x="1657965" y="27141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4"/>
              <p:cNvSpPr/>
              <p:nvPr/>
            </p:nvSpPr>
            <p:spPr>
              <a:xfrm flipH="1">
                <a:off x="485371" y="39691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4"/>
              <p:cNvSpPr/>
              <p:nvPr/>
            </p:nvSpPr>
            <p:spPr>
              <a:xfrm flipH="1">
                <a:off x="855175" y="17332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p4"/>
              <p:cNvSpPr/>
              <p:nvPr/>
            </p:nvSpPr>
            <p:spPr>
              <a:xfrm flipH="1">
                <a:off x="2949952" y="9438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4"/>
              <p:cNvSpPr/>
              <p:nvPr/>
            </p:nvSpPr>
            <p:spPr>
              <a:xfrm flipH="1">
                <a:off x="4794352" y="76472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 name="Google Shape;131;p4"/>
              <p:cNvSpPr/>
              <p:nvPr/>
            </p:nvSpPr>
            <p:spPr>
              <a:xfrm flipH="1">
                <a:off x="3689000" y="190730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4"/>
              <p:cNvSpPr/>
              <p:nvPr/>
            </p:nvSpPr>
            <p:spPr>
              <a:xfrm flipH="1">
                <a:off x="6296421" y="1823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33" name="Google Shape;133;p4"/>
            <p:cNvGrpSpPr/>
            <p:nvPr/>
          </p:nvGrpSpPr>
          <p:grpSpPr>
            <a:xfrm>
              <a:off x="3264427" y="2028968"/>
              <a:ext cx="9560481" cy="4166412"/>
              <a:chOff x="485371" y="182372"/>
              <a:chExt cx="9560481" cy="4166412"/>
            </a:xfrm>
          </p:grpSpPr>
          <p:sp>
            <p:nvSpPr>
              <p:cNvPr id="134" name="Google Shape;134;p4"/>
              <p:cNvSpPr/>
              <p:nvPr/>
            </p:nvSpPr>
            <p:spPr>
              <a:xfrm flipH="1">
                <a:off x="951528" y="5461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 name="Google Shape;135;p4"/>
              <p:cNvSpPr/>
              <p:nvPr/>
            </p:nvSpPr>
            <p:spPr>
              <a:xfrm flipH="1">
                <a:off x="2818043" y="20333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4"/>
              <p:cNvSpPr/>
              <p:nvPr/>
            </p:nvSpPr>
            <p:spPr>
              <a:xfrm flipH="1">
                <a:off x="6743780" y="13348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4"/>
              <p:cNvSpPr/>
              <p:nvPr/>
            </p:nvSpPr>
            <p:spPr>
              <a:xfrm flipH="1">
                <a:off x="8012432" y="317458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4"/>
              <p:cNvSpPr/>
              <p:nvPr/>
            </p:nvSpPr>
            <p:spPr>
              <a:xfrm flipH="1">
                <a:off x="4182076" y="305907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4"/>
              <p:cNvSpPr/>
              <p:nvPr/>
            </p:nvSpPr>
            <p:spPr>
              <a:xfrm flipH="1">
                <a:off x="9008091" y="21904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4"/>
              <p:cNvSpPr/>
              <p:nvPr/>
            </p:nvSpPr>
            <p:spPr>
              <a:xfrm flipH="1">
                <a:off x="8797484" y="84464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4"/>
              <p:cNvSpPr/>
              <p:nvPr/>
            </p:nvSpPr>
            <p:spPr>
              <a:xfrm flipH="1">
                <a:off x="5232712" y="231696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4"/>
              <p:cNvSpPr/>
              <p:nvPr/>
            </p:nvSpPr>
            <p:spPr>
              <a:xfrm flipH="1">
                <a:off x="6895696" y="428431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4"/>
              <p:cNvSpPr/>
              <p:nvPr/>
            </p:nvSpPr>
            <p:spPr>
              <a:xfrm flipH="1">
                <a:off x="9646881" y="35119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4"/>
              <p:cNvSpPr/>
              <p:nvPr/>
            </p:nvSpPr>
            <p:spPr>
              <a:xfrm flipH="1">
                <a:off x="9981380" y="14926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4"/>
              <p:cNvSpPr/>
              <p:nvPr/>
            </p:nvSpPr>
            <p:spPr>
              <a:xfrm flipH="1">
                <a:off x="6379733" y="285017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4"/>
              <p:cNvSpPr/>
              <p:nvPr/>
            </p:nvSpPr>
            <p:spPr>
              <a:xfrm flipH="1">
                <a:off x="3182907" y="417212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4"/>
              <p:cNvSpPr/>
              <p:nvPr/>
            </p:nvSpPr>
            <p:spPr>
              <a:xfrm flipH="1">
                <a:off x="1657965" y="27141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4"/>
              <p:cNvSpPr/>
              <p:nvPr/>
            </p:nvSpPr>
            <p:spPr>
              <a:xfrm flipH="1">
                <a:off x="485371" y="39691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4"/>
              <p:cNvSpPr/>
              <p:nvPr/>
            </p:nvSpPr>
            <p:spPr>
              <a:xfrm flipH="1">
                <a:off x="855175" y="17332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4"/>
              <p:cNvSpPr/>
              <p:nvPr/>
            </p:nvSpPr>
            <p:spPr>
              <a:xfrm flipH="1">
                <a:off x="2949952" y="9438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4"/>
              <p:cNvSpPr/>
              <p:nvPr/>
            </p:nvSpPr>
            <p:spPr>
              <a:xfrm flipH="1">
                <a:off x="4794352" y="76472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p4"/>
              <p:cNvSpPr/>
              <p:nvPr/>
            </p:nvSpPr>
            <p:spPr>
              <a:xfrm flipH="1">
                <a:off x="3689000" y="190730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4"/>
              <p:cNvSpPr/>
              <p:nvPr/>
            </p:nvSpPr>
            <p:spPr>
              <a:xfrm flipH="1">
                <a:off x="6296421" y="1823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54" name="Google Shape;154;p4"/>
            <p:cNvGrpSpPr/>
            <p:nvPr/>
          </p:nvGrpSpPr>
          <p:grpSpPr>
            <a:xfrm>
              <a:off x="1373388" y="8576"/>
              <a:ext cx="9560481" cy="4166412"/>
              <a:chOff x="485371" y="182372"/>
              <a:chExt cx="9560481" cy="4166412"/>
            </a:xfrm>
          </p:grpSpPr>
          <p:sp>
            <p:nvSpPr>
              <p:cNvPr id="155" name="Google Shape;155;p4"/>
              <p:cNvSpPr/>
              <p:nvPr/>
            </p:nvSpPr>
            <p:spPr>
              <a:xfrm flipH="1">
                <a:off x="951528" y="5461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4"/>
              <p:cNvSpPr/>
              <p:nvPr/>
            </p:nvSpPr>
            <p:spPr>
              <a:xfrm flipH="1">
                <a:off x="2818043" y="20333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4"/>
              <p:cNvSpPr/>
              <p:nvPr/>
            </p:nvSpPr>
            <p:spPr>
              <a:xfrm flipH="1">
                <a:off x="6743780" y="13348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p4"/>
              <p:cNvSpPr/>
              <p:nvPr/>
            </p:nvSpPr>
            <p:spPr>
              <a:xfrm flipH="1">
                <a:off x="8012432" y="317458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4"/>
              <p:cNvSpPr/>
              <p:nvPr/>
            </p:nvSpPr>
            <p:spPr>
              <a:xfrm flipH="1">
                <a:off x="4182076" y="305907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p4"/>
              <p:cNvSpPr/>
              <p:nvPr/>
            </p:nvSpPr>
            <p:spPr>
              <a:xfrm flipH="1">
                <a:off x="9008091" y="21904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 name="Google Shape;161;p4"/>
              <p:cNvSpPr/>
              <p:nvPr/>
            </p:nvSpPr>
            <p:spPr>
              <a:xfrm flipH="1">
                <a:off x="8797484" y="84464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4"/>
              <p:cNvSpPr/>
              <p:nvPr/>
            </p:nvSpPr>
            <p:spPr>
              <a:xfrm flipH="1">
                <a:off x="5232712" y="231696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4"/>
              <p:cNvSpPr/>
              <p:nvPr/>
            </p:nvSpPr>
            <p:spPr>
              <a:xfrm flipH="1">
                <a:off x="6895696" y="428431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 name="Google Shape;164;p4"/>
              <p:cNvSpPr/>
              <p:nvPr/>
            </p:nvSpPr>
            <p:spPr>
              <a:xfrm flipH="1">
                <a:off x="9646881" y="35119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p4"/>
              <p:cNvSpPr/>
              <p:nvPr/>
            </p:nvSpPr>
            <p:spPr>
              <a:xfrm flipH="1">
                <a:off x="9981380" y="14926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p4"/>
              <p:cNvSpPr/>
              <p:nvPr/>
            </p:nvSpPr>
            <p:spPr>
              <a:xfrm flipH="1">
                <a:off x="6379733" y="285017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4"/>
              <p:cNvSpPr/>
              <p:nvPr/>
            </p:nvSpPr>
            <p:spPr>
              <a:xfrm flipH="1">
                <a:off x="3182907" y="417212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4"/>
              <p:cNvSpPr/>
              <p:nvPr/>
            </p:nvSpPr>
            <p:spPr>
              <a:xfrm flipH="1">
                <a:off x="1657965" y="27141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4"/>
              <p:cNvSpPr/>
              <p:nvPr/>
            </p:nvSpPr>
            <p:spPr>
              <a:xfrm flipH="1">
                <a:off x="485371" y="39691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4"/>
              <p:cNvSpPr/>
              <p:nvPr/>
            </p:nvSpPr>
            <p:spPr>
              <a:xfrm flipH="1">
                <a:off x="855175" y="17332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p4"/>
              <p:cNvSpPr/>
              <p:nvPr/>
            </p:nvSpPr>
            <p:spPr>
              <a:xfrm flipH="1">
                <a:off x="2949952" y="9438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4"/>
              <p:cNvSpPr/>
              <p:nvPr/>
            </p:nvSpPr>
            <p:spPr>
              <a:xfrm flipH="1">
                <a:off x="4794352" y="76472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4"/>
              <p:cNvSpPr/>
              <p:nvPr/>
            </p:nvSpPr>
            <p:spPr>
              <a:xfrm flipH="1">
                <a:off x="3689000" y="190730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4" name="Google Shape;174;p4"/>
              <p:cNvSpPr/>
              <p:nvPr/>
            </p:nvSpPr>
            <p:spPr>
              <a:xfrm flipH="1">
                <a:off x="6296421" y="1823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75" name="Google Shape;175;p4"/>
            <p:cNvGrpSpPr/>
            <p:nvPr/>
          </p:nvGrpSpPr>
          <p:grpSpPr>
            <a:xfrm>
              <a:off x="1823246" y="1496172"/>
              <a:ext cx="9560481" cy="4166412"/>
              <a:chOff x="485371" y="182372"/>
              <a:chExt cx="9560481" cy="4166412"/>
            </a:xfrm>
          </p:grpSpPr>
          <p:sp>
            <p:nvSpPr>
              <p:cNvPr id="176" name="Google Shape;176;p4"/>
              <p:cNvSpPr/>
              <p:nvPr/>
            </p:nvSpPr>
            <p:spPr>
              <a:xfrm flipH="1">
                <a:off x="951528" y="546100"/>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 name="Google Shape;177;p4"/>
              <p:cNvSpPr/>
              <p:nvPr/>
            </p:nvSpPr>
            <p:spPr>
              <a:xfrm flipH="1">
                <a:off x="2818043" y="2033328"/>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p4"/>
              <p:cNvSpPr/>
              <p:nvPr/>
            </p:nvSpPr>
            <p:spPr>
              <a:xfrm flipH="1">
                <a:off x="6743780" y="1334828"/>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p4"/>
              <p:cNvSpPr/>
              <p:nvPr/>
            </p:nvSpPr>
            <p:spPr>
              <a:xfrm flipH="1">
                <a:off x="8012432" y="3174585"/>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4"/>
              <p:cNvSpPr/>
              <p:nvPr/>
            </p:nvSpPr>
            <p:spPr>
              <a:xfrm flipH="1">
                <a:off x="4182076" y="3059071"/>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4"/>
              <p:cNvSpPr/>
              <p:nvPr/>
            </p:nvSpPr>
            <p:spPr>
              <a:xfrm flipH="1">
                <a:off x="9008091" y="2190477"/>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4"/>
              <p:cNvSpPr/>
              <p:nvPr/>
            </p:nvSpPr>
            <p:spPr>
              <a:xfrm flipH="1">
                <a:off x="8797484" y="844645"/>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4"/>
              <p:cNvSpPr/>
              <p:nvPr/>
            </p:nvSpPr>
            <p:spPr>
              <a:xfrm flipH="1">
                <a:off x="5232712" y="2316962"/>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4"/>
              <p:cNvSpPr/>
              <p:nvPr/>
            </p:nvSpPr>
            <p:spPr>
              <a:xfrm flipH="1">
                <a:off x="6895696" y="4284312"/>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4"/>
              <p:cNvSpPr/>
              <p:nvPr/>
            </p:nvSpPr>
            <p:spPr>
              <a:xfrm flipH="1">
                <a:off x="9646881" y="351194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4"/>
              <p:cNvSpPr/>
              <p:nvPr/>
            </p:nvSpPr>
            <p:spPr>
              <a:xfrm flipH="1">
                <a:off x="9981380" y="149264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4"/>
              <p:cNvSpPr/>
              <p:nvPr/>
            </p:nvSpPr>
            <p:spPr>
              <a:xfrm flipH="1">
                <a:off x="6379733" y="2850178"/>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4"/>
              <p:cNvSpPr/>
              <p:nvPr/>
            </p:nvSpPr>
            <p:spPr>
              <a:xfrm flipH="1">
                <a:off x="3182907" y="4172121"/>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 name="Google Shape;189;p4"/>
              <p:cNvSpPr/>
              <p:nvPr/>
            </p:nvSpPr>
            <p:spPr>
              <a:xfrm flipH="1">
                <a:off x="1657965" y="2714128"/>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p4"/>
              <p:cNvSpPr/>
              <p:nvPr/>
            </p:nvSpPr>
            <p:spPr>
              <a:xfrm flipH="1">
                <a:off x="485371" y="396914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4"/>
              <p:cNvSpPr/>
              <p:nvPr/>
            </p:nvSpPr>
            <p:spPr>
              <a:xfrm flipH="1">
                <a:off x="855175" y="1733277"/>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4"/>
              <p:cNvSpPr/>
              <p:nvPr/>
            </p:nvSpPr>
            <p:spPr>
              <a:xfrm flipH="1">
                <a:off x="2949952" y="94386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4"/>
              <p:cNvSpPr/>
              <p:nvPr/>
            </p:nvSpPr>
            <p:spPr>
              <a:xfrm flipH="1">
                <a:off x="4794352" y="764720"/>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4"/>
              <p:cNvSpPr/>
              <p:nvPr/>
            </p:nvSpPr>
            <p:spPr>
              <a:xfrm flipH="1">
                <a:off x="3689000" y="190730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4"/>
              <p:cNvSpPr/>
              <p:nvPr/>
            </p:nvSpPr>
            <p:spPr>
              <a:xfrm flipH="1">
                <a:off x="6296421" y="182372"/>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96" name="Google Shape;196;p4"/>
            <p:cNvGrpSpPr/>
            <p:nvPr/>
          </p:nvGrpSpPr>
          <p:grpSpPr>
            <a:xfrm>
              <a:off x="-138752" y="2620110"/>
              <a:ext cx="9560481" cy="4166412"/>
              <a:chOff x="485371" y="182372"/>
              <a:chExt cx="9560481" cy="4166412"/>
            </a:xfrm>
          </p:grpSpPr>
          <p:sp>
            <p:nvSpPr>
              <p:cNvPr id="197" name="Google Shape;197;p4"/>
              <p:cNvSpPr/>
              <p:nvPr/>
            </p:nvSpPr>
            <p:spPr>
              <a:xfrm flipH="1">
                <a:off x="951528" y="5461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 name="Google Shape;198;p4"/>
              <p:cNvSpPr/>
              <p:nvPr/>
            </p:nvSpPr>
            <p:spPr>
              <a:xfrm flipH="1">
                <a:off x="2818043" y="20333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 name="Google Shape;199;p4"/>
              <p:cNvSpPr/>
              <p:nvPr/>
            </p:nvSpPr>
            <p:spPr>
              <a:xfrm flipH="1">
                <a:off x="6743780" y="13348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p4"/>
              <p:cNvSpPr/>
              <p:nvPr/>
            </p:nvSpPr>
            <p:spPr>
              <a:xfrm flipH="1">
                <a:off x="8012432" y="317458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4"/>
              <p:cNvSpPr/>
              <p:nvPr/>
            </p:nvSpPr>
            <p:spPr>
              <a:xfrm flipH="1">
                <a:off x="4182076" y="305907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p4"/>
              <p:cNvSpPr/>
              <p:nvPr/>
            </p:nvSpPr>
            <p:spPr>
              <a:xfrm flipH="1">
                <a:off x="9008091" y="21904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4"/>
              <p:cNvSpPr/>
              <p:nvPr/>
            </p:nvSpPr>
            <p:spPr>
              <a:xfrm flipH="1">
                <a:off x="8797484" y="84464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4"/>
              <p:cNvSpPr/>
              <p:nvPr/>
            </p:nvSpPr>
            <p:spPr>
              <a:xfrm flipH="1">
                <a:off x="5232712" y="231696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 name="Google Shape;205;p4"/>
              <p:cNvSpPr/>
              <p:nvPr/>
            </p:nvSpPr>
            <p:spPr>
              <a:xfrm flipH="1">
                <a:off x="6895696" y="428431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 name="Google Shape;206;p4"/>
              <p:cNvSpPr/>
              <p:nvPr/>
            </p:nvSpPr>
            <p:spPr>
              <a:xfrm flipH="1">
                <a:off x="9646881" y="35119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p4"/>
              <p:cNvSpPr/>
              <p:nvPr/>
            </p:nvSpPr>
            <p:spPr>
              <a:xfrm flipH="1">
                <a:off x="9981380" y="14926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4"/>
              <p:cNvSpPr/>
              <p:nvPr/>
            </p:nvSpPr>
            <p:spPr>
              <a:xfrm flipH="1">
                <a:off x="6379733" y="285017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p4"/>
              <p:cNvSpPr/>
              <p:nvPr/>
            </p:nvSpPr>
            <p:spPr>
              <a:xfrm flipH="1">
                <a:off x="3182907" y="417212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p4"/>
              <p:cNvSpPr/>
              <p:nvPr/>
            </p:nvSpPr>
            <p:spPr>
              <a:xfrm flipH="1">
                <a:off x="1657965" y="271412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p4"/>
              <p:cNvSpPr/>
              <p:nvPr/>
            </p:nvSpPr>
            <p:spPr>
              <a:xfrm flipH="1">
                <a:off x="485371" y="39691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p4"/>
              <p:cNvSpPr/>
              <p:nvPr/>
            </p:nvSpPr>
            <p:spPr>
              <a:xfrm flipH="1">
                <a:off x="855175" y="173327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p4"/>
              <p:cNvSpPr/>
              <p:nvPr/>
            </p:nvSpPr>
            <p:spPr>
              <a:xfrm flipH="1">
                <a:off x="2949952" y="9438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p4"/>
              <p:cNvSpPr/>
              <p:nvPr/>
            </p:nvSpPr>
            <p:spPr>
              <a:xfrm flipH="1">
                <a:off x="4794352" y="76472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p4"/>
              <p:cNvSpPr/>
              <p:nvPr/>
            </p:nvSpPr>
            <p:spPr>
              <a:xfrm flipH="1">
                <a:off x="3689000" y="190730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6" name="Google Shape;216;p4"/>
              <p:cNvSpPr/>
              <p:nvPr/>
            </p:nvSpPr>
            <p:spPr>
              <a:xfrm flipH="1">
                <a:off x="6296421" y="1823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17" name="Google Shape;217;p4"/>
            <p:cNvGrpSpPr/>
            <p:nvPr/>
          </p:nvGrpSpPr>
          <p:grpSpPr>
            <a:xfrm>
              <a:off x="2662238" y="296029"/>
              <a:ext cx="9560481" cy="4166412"/>
              <a:chOff x="485371" y="182372"/>
              <a:chExt cx="9560481" cy="4166412"/>
            </a:xfrm>
          </p:grpSpPr>
          <p:sp>
            <p:nvSpPr>
              <p:cNvPr id="218" name="Google Shape;218;p4"/>
              <p:cNvSpPr/>
              <p:nvPr/>
            </p:nvSpPr>
            <p:spPr>
              <a:xfrm flipH="1">
                <a:off x="951528" y="546100"/>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9" name="Google Shape;219;p4"/>
              <p:cNvSpPr/>
              <p:nvPr/>
            </p:nvSpPr>
            <p:spPr>
              <a:xfrm flipH="1">
                <a:off x="2818043" y="2033328"/>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0" name="Google Shape;220;p4"/>
              <p:cNvSpPr/>
              <p:nvPr/>
            </p:nvSpPr>
            <p:spPr>
              <a:xfrm flipH="1">
                <a:off x="6743780" y="1334828"/>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p4"/>
              <p:cNvSpPr/>
              <p:nvPr/>
            </p:nvSpPr>
            <p:spPr>
              <a:xfrm flipH="1">
                <a:off x="8012432" y="3174585"/>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p4"/>
              <p:cNvSpPr/>
              <p:nvPr/>
            </p:nvSpPr>
            <p:spPr>
              <a:xfrm flipH="1">
                <a:off x="4182076" y="3059071"/>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4"/>
              <p:cNvSpPr/>
              <p:nvPr/>
            </p:nvSpPr>
            <p:spPr>
              <a:xfrm flipH="1">
                <a:off x="9008091" y="2190477"/>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p4"/>
              <p:cNvSpPr/>
              <p:nvPr/>
            </p:nvSpPr>
            <p:spPr>
              <a:xfrm flipH="1">
                <a:off x="8797484" y="844645"/>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4"/>
              <p:cNvSpPr/>
              <p:nvPr/>
            </p:nvSpPr>
            <p:spPr>
              <a:xfrm flipH="1">
                <a:off x="5232712" y="2316962"/>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6" name="Google Shape;226;p4"/>
              <p:cNvSpPr/>
              <p:nvPr/>
            </p:nvSpPr>
            <p:spPr>
              <a:xfrm flipH="1">
                <a:off x="6895696" y="4284312"/>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 name="Google Shape;227;p4"/>
              <p:cNvSpPr/>
              <p:nvPr/>
            </p:nvSpPr>
            <p:spPr>
              <a:xfrm flipH="1">
                <a:off x="9646881" y="3511946"/>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p4"/>
              <p:cNvSpPr/>
              <p:nvPr/>
            </p:nvSpPr>
            <p:spPr>
              <a:xfrm flipH="1">
                <a:off x="9981380" y="1492646"/>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p4"/>
              <p:cNvSpPr/>
              <p:nvPr/>
            </p:nvSpPr>
            <p:spPr>
              <a:xfrm flipH="1">
                <a:off x="6379733" y="2850178"/>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0" name="Google Shape;230;p4"/>
              <p:cNvSpPr/>
              <p:nvPr/>
            </p:nvSpPr>
            <p:spPr>
              <a:xfrm flipH="1">
                <a:off x="3182907" y="4172121"/>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p4"/>
              <p:cNvSpPr/>
              <p:nvPr/>
            </p:nvSpPr>
            <p:spPr>
              <a:xfrm flipH="1">
                <a:off x="1657965" y="2714128"/>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4"/>
              <p:cNvSpPr/>
              <p:nvPr/>
            </p:nvSpPr>
            <p:spPr>
              <a:xfrm flipH="1">
                <a:off x="485371" y="3969146"/>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4"/>
              <p:cNvSpPr/>
              <p:nvPr/>
            </p:nvSpPr>
            <p:spPr>
              <a:xfrm flipH="1">
                <a:off x="855175" y="1733277"/>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4" name="Google Shape;234;p4"/>
              <p:cNvSpPr/>
              <p:nvPr/>
            </p:nvSpPr>
            <p:spPr>
              <a:xfrm flipH="1">
                <a:off x="2949952" y="943866"/>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p4"/>
              <p:cNvSpPr/>
              <p:nvPr/>
            </p:nvSpPr>
            <p:spPr>
              <a:xfrm flipH="1">
                <a:off x="4794352" y="764720"/>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4"/>
              <p:cNvSpPr/>
              <p:nvPr/>
            </p:nvSpPr>
            <p:spPr>
              <a:xfrm flipH="1">
                <a:off x="3689000" y="1907306"/>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4"/>
              <p:cNvSpPr/>
              <p:nvPr/>
            </p:nvSpPr>
            <p:spPr>
              <a:xfrm flipH="1">
                <a:off x="6296421" y="182372"/>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8" name="Shape 238"/>
        <p:cNvGrpSpPr/>
        <p:nvPr/>
      </p:nvGrpSpPr>
      <p:grpSpPr>
        <a:xfrm>
          <a:off x="0" y="0"/>
          <a:ext cx="0" cy="0"/>
          <a:chOff x="0" y="0"/>
          <a:chExt cx="0" cy="0"/>
        </a:xfrm>
      </p:grpSpPr>
      <p:sp>
        <p:nvSpPr>
          <p:cNvPr id="239" name="Google Shape;239;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1" name="Google Shape;24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44" name="Shape 244"/>
        <p:cNvGrpSpPr/>
        <p:nvPr/>
      </p:nvGrpSpPr>
      <p:grpSpPr>
        <a:xfrm>
          <a:off x="0" y="0"/>
          <a:ext cx="0" cy="0"/>
          <a:chOff x="0" y="0"/>
          <a:chExt cx="0" cy="0"/>
        </a:xfrm>
      </p:grpSpPr>
      <p:sp>
        <p:nvSpPr>
          <p:cNvPr id="245" name="Google Shape;245;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7" name="Google Shape;24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0" name="Shape 250"/>
        <p:cNvGrpSpPr/>
        <p:nvPr/>
      </p:nvGrpSpPr>
      <p:grpSpPr>
        <a:xfrm>
          <a:off x="0" y="0"/>
          <a:ext cx="0" cy="0"/>
          <a:chOff x="0" y="0"/>
          <a:chExt cx="0" cy="0"/>
        </a:xfrm>
      </p:grpSpPr>
      <p:sp>
        <p:nvSpPr>
          <p:cNvPr id="251" name="Google Shape;25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57" name="Shape 257"/>
        <p:cNvGrpSpPr/>
        <p:nvPr/>
      </p:nvGrpSpPr>
      <p:grpSpPr>
        <a:xfrm>
          <a:off x="0" y="0"/>
          <a:ext cx="0" cy="0"/>
          <a:chOff x="0" y="0"/>
          <a:chExt cx="0" cy="0"/>
        </a:xfrm>
      </p:grpSpPr>
      <p:sp>
        <p:nvSpPr>
          <p:cNvPr id="258" name="Google Shape;258;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0" name="Google Shape;260;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2" name="Google Shape;262;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p:cSld name="仅标题">
    <p:spTree>
      <p:nvGrpSpPr>
        <p:cNvPr id="266" name="Shape 266"/>
        <p:cNvGrpSpPr/>
        <p:nvPr/>
      </p:nvGrpSpPr>
      <p:grpSpPr>
        <a:xfrm>
          <a:off x="0" y="0"/>
          <a:ext cx="0" cy="0"/>
          <a:chOff x="0" y="0"/>
          <a:chExt cx="0" cy="0"/>
        </a:xfrm>
      </p:grpSpPr>
      <p:sp>
        <p:nvSpPr>
          <p:cNvPr id="267" name="Google Shape;26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0" name="Google Shape;270;p9"/>
          <p:cNvPicPr preferRelativeResize="0"/>
          <p:nvPr/>
        </p:nvPicPr>
        <p:blipFill rotWithShape="1">
          <a:blip r:embed="rId2">
            <a:alphaModFix/>
          </a:blip>
          <a:srcRect b="0" l="0" r="0" t="0"/>
          <a:stretch/>
        </p:blipFill>
        <p:spPr>
          <a:xfrm>
            <a:off x="-8029657" y="-3119727"/>
            <a:ext cx="28251314" cy="28391535"/>
          </a:xfrm>
          <a:prstGeom prst="rect">
            <a:avLst/>
          </a:prstGeom>
          <a:noFill/>
          <a:ln>
            <a:noFill/>
          </a:ln>
        </p:spPr>
      </p:pic>
      <p:grpSp>
        <p:nvGrpSpPr>
          <p:cNvPr id="271" name="Google Shape;271;p9"/>
          <p:cNvGrpSpPr/>
          <p:nvPr/>
        </p:nvGrpSpPr>
        <p:grpSpPr>
          <a:xfrm>
            <a:off x="10127615" y="-8255"/>
            <a:ext cx="1963420" cy="1445895"/>
            <a:chOff x="15949" y="-13"/>
            <a:chExt cx="3092" cy="2277"/>
          </a:xfrm>
        </p:grpSpPr>
        <p:pic>
          <p:nvPicPr>
            <p:cNvPr descr="1-08" id="272" name="Google Shape;272;p9"/>
            <p:cNvPicPr preferRelativeResize="0"/>
            <p:nvPr/>
          </p:nvPicPr>
          <p:blipFill rotWithShape="1">
            <a:blip r:embed="rId3">
              <a:alphaModFix/>
            </a:blip>
            <a:srcRect b="30017" l="0" r="0" t="0"/>
            <a:stretch/>
          </p:blipFill>
          <p:spPr>
            <a:xfrm>
              <a:off x="15949" y="-13"/>
              <a:ext cx="3092" cy="1534"/>
            </a:xfrm>
            <a:prstGeom prst="rect">
              <a:avLst/>
            </a:prstGeom>
            <a:noFill/>
            <a:ln>
              <a:noFill/>
            </a:ln>
          </p:spPr>
        </p:pic>
        <p:pic>
          <p:nvPicPr>
            <p:cNvPr descr="MEWQMWV7T$)S18{XXOH~QDH" id="273" name="Google Shape;273;p9"/>
            <p:cNvPicPr preferRelativeResize="0"/>
            <p:nvPr/>
          </p:nvPicPr>
          <p:blipFill rotWithShape="1">
            <a:blip r:embed="rId4">
              <a:alphaModFix/>
            </a:blip>
            <a:srcRect b="0" l="0" r="0" t="0"/>
            <a:stretch/>
          </p:blipFill>
          <p:spPr>
            <a:xfrm>
              <a:off x="16421" y="1417"/>
              <a:ext cx="2148" cy="847"/>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274" name="Shape 274"/>
        <p:cNvGrpSpPr/>
        <p:nvPr/>
      </p:nvGrpSpPr>
      <p:grpSpPr>
        <a:xfrm>
          <a:off x="0" y="0"/>
          <a:ext cx="0" cy="0"/>
          <a:chOff x="0" y="0"/>
          <a:chExt cx="0" cy="0"/>
        </a:xfrm>
      </p:grpSpPr>
      <p:pic>
        <p:nvPicPr>
          <p:cNvPr id="275" name="Google Shape;275;p10"/>
          <p:cNvPicPr preferRelativeResize="0"/>
          <p:nvPr/>
        </p:nvPicPr>
        <p:blipFill rotWithShape="1">
          <a:blip r:embed="rId2">
            <a:alphaModFix/>
          </a:blip>
          <a:srcRect b="0" l="0" r="0" t="0"/>
          <a:stretch/>
        </p:blipFill>
        <p:spPr>
          <a:xfrm>
            <a:off x="-8029657" y="-10291770"/>
            <a:ext cx="28251315" cy="28385435"/>
          </a:xfrm>
          <a:prstGeom prst="rect">
            <a:avLst/>
          </a:prstGeom>
          <a:noFill/>
          <a:ln>
            <a:noFill/>
          </a:ln>
        </p:spPr>
      </p:pic>
      <p:grpSp>
        <p:nvGrpSpPr>
          <p:cNvPr id="276" name="Google Shape;276;p10"/>
          <p:cNvGrpSpPr/>
          <p:nvPr/>
        </p:nvGrpSpPr>
        <p:grpSpPr>
          <a:xfrm>
            <a:off x="10127615" y="-8255"/>
            <a:ext cx="1963420" cy="1445895"/>
            <a:chOff x="15949" y="-13"/>
            <a:chExt cx="3092" cy="2277"/>
          </a:xfrm>
        </p:grpSpPr>
        <p:pic>
          <p:nvPicPr>
            <p:cNvPr descr="1-08" id="277" name="Google Shape;277;p10"/>
            <p:cNvPicPr preferRelativeResize="0"/>
            <p:nvPr/>
          </p:nvPicPr>
          <p:blipFill rotWithShape="1">
            <a:blip r:embed="rId3">
              <a:alphaModFix/>
            </a:blip>
            <a:srcRect b="30017" l="0" r="0" t="0"/>
            <a:stretch/>
          </p:blipFill>
          <p:spPr>
            <a:xfrm>
              <a:off x="15949" y="-13"/>
              <a:ext cx="3092" cy="1534"/>
            </a:xfrm>
            <a:prstGeom prst="rect">
              <a:avLst/>
            </a:prstGeom>
            <a:noFill/>
            <a:ln>
              <a:noFill/>
            </a:ln>
          </p:spPr>
        </p:pic>
        <p:pic>
          <p:nvPicPr>
            <p:cNvPr descr="MEWQMWV7T$)S18{XXOH~QDH" id="278" name="Google Shape;278;p10"/>
            <p:cNvPicPr preferRelativeResize="0"/>
            <p:nvPr/>
          </p:nvPicPr>
          <p:blipFill rotWithShape="1">
            <a:blip r:embed="rId4">
              <a:alphaModFix/>
            </a:blip>
            <a:srcRect b="0" l="0" r="0" t="0"/>
            <a:stretch/>
          </p:blipFill>
          <p:spPr>
            <a:xfrm>
              <a:off x="16421" y="1417"/>
              <a:ext cx="2148" cy="847"/>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00" name="Shape 300"/>
        <p:cNvGrpSpPr/>
        <p:nvPr/>
      </p:nvGrpSpPr>
      <p:grpSpPr>
        <a:xfrm>
          <a:off x="0" y="0"/>
          <a:ext cx="0" cy="0"/>
          <a:chOff x="0" y="0"/>
          <a:chExt cx="0" cy="0"/>
        </a:xfrm>
      </p:grpSpPr>
      <p:sp>
        <p:nvSpPr>
          <p:cNvPr id="301" name="Google Shape;30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mbria"/>
              <a:buNone/>
              <a:defRPr b="0" i="0" sz="44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2" name="Google Shape;30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9pPr>
          </a:lstStyle>
          <a:p/>
        </p:txBody>
      </p:sp>
      <p:sp>
        <p:nvSpPr>
          <p:cNvPr id="303" name="Google Shape;30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9pPr>
          </a:lstStyle>
          <a:p/>
        </p:txBody>
      </p:sp>
      <p:sp>
        <p:nvSpPr>
          <p:cNvPr id="304" name="Google Shape;30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9pPr>
          </a:lstStyle>
          <a:p/>
        </p:txBody>
      </p:sp>
      <p:sp>
        <p:nvSpPr>
          <p:cNvPr id="305" name="Google Shape;30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0.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50.png"/><Relationship Id="rId7"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40.jpg"/><Relationship Id="rId5"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p:nvPr/>
        </p:nvSpPr>
        <p:spPr>
          <a:xfrm flipH="1">
            <a:off x="951528" y="546100"/>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p27"/>
          <p:cNvSpPr/>
          <p:nvPr/>
        </p:nvSpPr>
        <p:spPr>
          <a:xfrm flipH="1">
            <a:off x="2818043" y="2033328"/>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2" name="Google Shape;382;p27"/>
          <p:cNvSpPr/>
          <p:nvPr/>
        </p:nvSpPr>
        <p:spPr>
          <a:xfrm flipH="1">
            <a:off x="6743780" y="1334828"/>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p27"/>
          <p:cNvSpPr/>
          <p:nvPr/>
        </p:nvSpPr>
        <p:spPr>
          <a:xfrm flipH="1">
            <a:off x="8012432" y="3174585"/>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p27"/>
          <p:cNvSpPr/>
          <p:nvPr/>
        </p:nvSpPr>
        <p:spPr>
          <a:xfrm flipH="1">
            <a:off x="4182076" y="3059071"/>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5" name="Google Shape;385;p27"/>
          <p:cNvSpPr/>
          <p:nvPr/>
        </p:nvSpPr>
        <p:spPr>
          <a:xfrm flipH="1">
            <a:off x="9008091" y="2190477"/>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p27"/>
          <p:cNvSpPr/>
          <p:nvPr/>
        </p:nvSpPr>
        <p:spPr>
          <a:xfrm flipH="1">
            <a:off x="8797484" y="844645"/>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27"/>
          <p:cNvSpPr/>
          <p:nvPr/>
        </p:nvSpPr>
        <p:spPr>
          <a:xfrm flipH="1">
            <a:off x="5232712" y="2316962"/>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27"/>
          <p:cNvSpPr/>
          <p:nvPr/>
        </p:nvSpPr>
        <p:spPr>
          <a:xfrm flipH="1">
            <a:off x="6895696" y="4284312"/>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p27"/>
          <p:cNvSpPr/>
          <p:nvPr/>
        </p:nvSpPr>
        <p:spPr>
          <a:xfrm flipH="1">
            <a:off x="9646881" y="351194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0" name="Google Shape;390;p27"/>
          <p:cNvSpPr/>
          <p:nvPr/>
        </p:nvSpPr>
        <p:spPr>
          <a:xfrm flipH="1">
            <a:off x="9981380" y="149264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p27"/>
          <p:cNvSpPr/>
          <p:nvPr/>
        </p:nvSpPr>
        <p:spPr>
          <a:xfrm flipH="1">
            <a:off x="6379733" y="2850178"/>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p27"/>
          <p:cNvSpPr/>
          <p:nvPr/>
        </p:nvSpPr>
        <p:spPr>
          <a:xfrm flipH="1">
            <a:off x="3182907" y="4172121"/>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7"/>
          <p:cNvSpPr/>
          <p:nvPr/>
        </p:nvSpPr>
        <p:spPr>
          <a:xfrm flipH="1">
            <a:off x="1657965" y="2714128"/>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7"/>
          <p:cNvSpPr/>
          <p:nvPr/>
        </p:nvSpPr>
        <p:spPr>
          <a:xfrm flipH="1">
            <a:off x="485371" y="396914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5" name="Google Shape;395;p27"/>
          <p:cNvSpPr/>
          <p:nvPr/>
        </p:nvSpPr>
        <p:spPr>
          <a:xfrm flipH="1">
            <a:off x="855175" y="1733277"/>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p27"/>
          <p:cNvSpPr/>
          <p:nvPr/>
        </p:nvSpPr>
        <p:spPr>
          <a:xfrm flipH="1">
            <a:off x="2949952" y="94386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p27"/>
          <p:cNvSpPr/>
          <p:nvPr/>
        </p:nvSpPr>
        <p:spPr>
          <a:xfrm flipH="1">
            <a:off x="4794352" y="764720"/>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p27"/>
          <p:cNvSpPr/>
          <p:nvPr/>
        </p:nvSpPr>
        <p:spPr>
          <a:xfrm flipH="1">
            <a:off x="3689000" y="1907306"/>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p27"/>
          <p:cNvSpPr/>
          <p:nvPr/>
        </p:nvSpPr>
        <p:spPr>
          <a:xfrm flipH="1">
            <a:off x="6296421" y="182372"/>
            <a:ext cx="64472" cy="64472"/>
          </a:xfrm>
          <a:prstGeom prst="ellipse">
            <a:avLst/>
          </a:prstGeom>
          <a:solidFill>
            <a:schemeClr val="lt1">
              <a:alpha val="4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0" name="Google Shape;400;p27"/>
          <p:cNvSpPr/>
          <p:nvPr/>
        </p:nvSpPr>
        <p:spPr>
          <a:xfrm flipH="1">
            <a:off x="3590615" y="288825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1" name="Google Shape;401;p27"/>
          <p:cNvSpPr/>
          <p:nvPr/>
        </p:nvSpPr>
        <p:spPr>
          <a:xfrm flipH="1">
            <a:off x="5457130" y="437548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2" name="Google Shape;402;p27"/>
          <p:cNvSpPr/>
          <p:nvPr/>
        </p:nvSpPr>
        <p:spPr>
          <a:xfrm flipH="1">
            <a:off x="9382867" y="367698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3" name="Google Shape;403;p27"/>
          <p:cNvSpPr/>
          <p:nvPr/>
        </p:nvSpPr>
        <p:spPr>
          <a:xfrm flipH="1">
            <a:off x="10651519" y="551673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27"/>
          <p:cNvSpPr/>
          <p:nvPr/>
        </p:nvSpPr>
        <p:spPr>
          <a:xfrm flipH="1">
            <a:off x="6821163" y="540122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5" name="Google Shape;405;p27"/>
          <p:cNvSpPr/>
          <p:nvPr/>
        </p:nvSpPr>
        <p:spPr>
          <a:xfrm flipH="1">
            <a:off x="11647178" y="453263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6" name="Google Shape;406;p27"/>
          <p:cNvSpPr/>
          <p:nvPr/>
        </p:nvSpPr>
        <p:spPr>
          <a:xfrm flipH="1">
            <a:off x="11436571" y="318679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p27"/>
          <p:cNvSpPr/>
          <p:nvPr/>
        </p:nvSpPr>
        <p:spPr>
          <a:xfrm flipH="1">
            <a:off x="7871799" y="465911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p27"/>
          <p:cNvSpPr/>
          <p:nvPr/>
        </p:nvSpPr>
        <p:spPr>
          <a:xfrm flipH="1">
            <a:off x="9534783" y="66264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p27"/>
          <p:cNvSpPr/>
          <p:nvPr/>
        </p:nvSpPr>
        <p:spPr>
          <a:xfrm flipH="1">
            <a:off x="12285968" y="58541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0" name="Google Shape;410;p27"/>
          <p:cNvSpPr/>
          <p:nvPr/>
        </p:nvSpPr>
        <p:spPr>
          <a:xfrm flipH="1">
            <a:off x="12620467" y="38348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p27"/>
          <p:cNvSpPr/>
          <p:nvPr/>
        </p:nvSpPr>
        <p:spPr>
          <a:xfrm flipH="1">
            <a:off x="9018820" y="519233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p27"/>
          <p:cNvSpPr/>
          <p:nvPr/>
        </p:nvSpPr>
        <p:spPr>
          <a:xfrm flipH="1">
            <a:off x="5821994" y="651427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3" name="Google Shape;413;p27"/>
          <p:cNvSpPr/>
          <p:nvPr/>
        </p:nvSpPr>
        <p:spPr>
          <a:xfrm flipH="1">
            <a:off x="4297052" y="505628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p27"/>
          <p:cNvSpPr/>
          <p:nvPr/>
        </p:nvSpPr>
        <p:spPr>
          <a:xfrm flipH="1">
            <a:off x="3124458" y="63113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5" name="Google Shape;415;p27"/>
          <p:cNvSpPr/>
          <p:nvPr/>
        </p:nvSpPr>
        <p:spPr>
          <a:xfrm flipH="1">
            <a:off x="3494262" y="407543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6" name="Google Shape;416;p27"/>
          <p:cNvSpPr/>
          <p:nvPr/>
        </p:nvSpPr>
        <p:spPr>
          <a:xfrm flipH="1">
            <a:off x="5589039" y="328602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7" name="Google Shape;417;p27"/>
          <p:cNvSpPr/>
          <p:nvPr/>
        </p:nvSpPr>
        <p:spPr>
          <a:xfrm flipH="1">
            <a:off x="7433439" y="310687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8" name="Google Shape;418;p27"/>
          <p:cNvSpPr/>
          <p:nvPr/>
        </p:nvSpPr>
        <p:spPr>
          <a:xfrm flipH="1">
            <a:off x="6328087" y="424946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9" name="Google Shape;419;p27"/>
          <p:cNvSpPr/>
          <p:nvPr/>
        </p:nvSpPr>
        <p:spPr>
          <a:xfrm flipH="1">
            <a:off x="8935508" y="252452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 name="Google Shape;420;p27"/>
          <p:cNvSpPr/>
          <p:nvPr/>
        </p:nvSpPr>
        <p:spPr>
          <a:xfrm flipH="1">
            <a:off x="2046809" y="283212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1" name="Google Shape;421;p27"/>
          <p:cNvSpPr/>
          <p:nvPr/>
        </p:nvSpPr>
        <p:spPr>
          <a:xfrm flipH="1">
            <a:off x="3913324" y="431935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2" name="Google Shape;422;p27"/>
          <p:cNvSpPr/>
          <p:nvPr/>
        </p:nvSpPr>
        <p:spPr>
          <a:xfrm flipH="1">
            <a:off x="7839061" y="362085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p27"/>
          <p:cNvSpPr/>
          <p:nvPr/>
        </p:nvSpPr>
        <p:spPr>
          <a:xfrm flipH="1">
            <a:off x="9107713" y="546061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27"/>
          <p:cNvSpPr/>
          <p:nvPr/>
        </p:nvSpPr>
        <p:spPr>
          <a:xfrm flipH="1">
            <a:off x="5277357" y="534509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p27"/>
          <p:cNvSpPr/>
          <p:nvPr/>
        </p:nvSpPr>
        <p:spPr>
          <a:xfrm flipH="1">
            <a:off x="10103372" y="447650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p27"/>
          <p:cNvSpPr/>
          <p:nvPr/>
        </p:nvSpPr>
        <p:spPr>
          <a:xfrm flipH="1">
            <a:off x="9892765" y="313067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7" name="Google Shape;427;p27"/>
          <p:cNvSpPr/>
          <p:nvPr/>
        </p:nvSpPr>
        <p:spPr>
          <a:xfrm flipH="1">
            <a:off x="6327993" y="460298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p27"/>
          <p:cNvSpPr/>
          <p:nvPr/>
        </p:nvSpPr>
        <p:spPr>
          <a:xfrm flipH="1">
            <a:off x="7990977" y="657033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p27"/>
          <p:cNvSpPr/>
          <p:nvPr/>
        </p:nvSpPr>
        <p:spPr>
          <a:xfrm flipH="1">
            <a:off x="10742162" y="57979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p27"/>
          <p:cNvSpPr/>
          <p:nvPr/>
        </p:nvSpPr>
        <p:spPr>
          <a:xfrm flipH="1">
            <a:off x="11076661" y="37786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p27"/>
          <p:cNvSpPr/>
          <p:nvPr/>
        </p:nvSpPr>
        <p:spPr>
          <a:xfrm flipH="1">
            <a:off x="7475014" y="513620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27"/>
          <p:cNvSpPr/>
          <p:nvPr/>
        </p:nvSpPr>
        <p:spPr>
          <a:xfrm flipH="1">
            <a:off x="4278188" y="645814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27"/>
          <p:cNvSpPr/>
          <p:nvPr/>
        </p:nvSpPr>
        <p:spPr>
          <a:xfrm flipH="1">
            <a:off x="2753246" y="500015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27"/>
          <p:cNvSpPr/>
          <p:nvPr/>
        </p:nvSpPr>
        <p:spPr>
          <a:xfrm flipH="1">
            <a:off x="1580652" y="625517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27"/>
          <p:cNvSpPr/>
          <p:nvPr/>
        </p:nvSpPr>
        <p:spPr>
          <a:xfrm flipH="1">
            <a:off x="1950456" y="401930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p27"/>
          <p:cNvSpPr/>
          <p:nvPr/>
        </p:nvSpPr>
        <p:spPr>
          <a:xfrm flipH="1">
            <a:off x="4045233" y="322989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p27"/>
          <p:cNvSpPr/>
          <p:nvPr/>
        </p:nvSpPr>
        <p:spPr>
          <a:xfrm flipH="1">
            <a:off x="5889633" y="305074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8" name="Google Shape;438;p27"/>
          <p:cNvSpPr/>
          <p:nvPr/>
        </p:nvSpPr>
        <p:spPr>
          <a:xfrm flipH="1">
            <a:off x="4784281" y="419333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9" name="Google Shape;439;p27"/>
          <p:cNvSpPr/>
          <p:nvPr/>
        </p:nvSpPr>
        <p:spPr>
          <a:xfrm flipH="1">
            <a:off x="7391702" y="246839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p27"/>
          <p:cNvSpPr/>
          <p:nvPr/>
        </p:nvSpPr>
        <p:spPr>
          <a:xfrm flipH="1">
            <a:off x="2461932" y="67914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p27"/>
          <p:cNvSpPr/>
          <p:nvPr/>
        </p:nvSpPr>
        <p:spPr>
          <a:xfrm flipH="1">
            <a:off x="4328447" y="216637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p27"/>
          <p:cNvSpPr/>
          <p:nvPr/>
        </p:nvSpPr>
        <p:spPr>
          <a:xfrm flipH="1">
            <a:off x="8254184" y="146787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p27"/>
          <p:cNvSpPr/>
          <p:nvPr/>
        </p:nvSpPr>
        <p:spPr>
          <a:xfrm flipH="1">
            <a:off x="9522836" y="330763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4" name="Google Shape;444;p27"/>
          <p:cNvSpPr/>
          <p:nvPr/>
        </p:nvSpPr>
        <p:spPr>
          <a:xfrm flipH="1">
            <a:off x="5692480" y="319211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5" name="Google Shape;445;p27"/>
          <p:cNvSpPr/>
          <p:nvPr/>
        </p:nvSpPr>
        <p:spPr>
          <a:xfrm flipH="1">
            <a:off x="10518495" y="232352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6" name="Google Shape;446;p27"/>
          <p:cNvSpPr/>
          <p:nvPr/>
        </p:nvSpPr>
        <p:spPr>
          <a:xfrm flipH="1">
            <a:off x="10307888" y="97769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7" name="Google Shape;447;p27"/>
          <p:cNvSpPr/>
          <p:nvPr/>
        </p:nvSpPr>
        <p:spPr>
          <a:xfrm flipH="1">
            <a:off x="6743116" y="245000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8" name="Google Shape;448;p27"/>
          <p:cNvSpPr/>
          <p:nvPr/>
        </p:nvSpPr>
        <p:spPr>
          <a:xfrm flipH="1">
            <a:off x="8406100" y="441735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9" name="Google Shape;449;p27"/>
          <p:cNvSpPr/>
          <p:nvPr/>
        </p:nvSpPr>
        <p:spPr>
          <a:xfrm flipH="1">
            <a:off x="11157285" y="364499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0" name="Google Shape;450;p27"/>
          <p:cNvSpPr/>
          <p:nvPr/>
        </p:nvSpPr>
        <p:spPr>
          <a:xfrm flipH="1">
            <a:off x="11491784" y="162569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27"/>
          <p:cNvSpPr/>
          <p:nvPr/>
        </p:nvSpPr>
        <p:spPr>
          <a:xfrm flipH="1">
            <a:off x="7890137" y="298322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2" name="Google Shape;452;p27"/>
          <p:cNvSpPr/>
          <p:nvPr/>
        </p:nvSpPr>
        <p:spPr>
          <a:xfrm flipH="1">
            <a:off x="4693311" y="43051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3" name="Google Shape;453;p27"/>
          <p:cNvSpPr/>
          <p:nvPr/>
        </p:nvSpPr>
        <p:spPr>
          <a:xfrm flipH="1">
            <a:off x="3168369" y="284717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4" name="Google Shape;454;p27"/>
          <p:cNvSpPr/>
          <p:nvPr/>
        </p:nvSpPr>
        <p:spPr>
          <a:xfrm flipH="1">
            <a:off x="1995775" y="410219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 name="Google Shape;455;p27"/>
          <p:cNvSpPr/>
          <p:nvPr/>
        </p:nvSpPr>
        <p:spPr>
          <a:xfrm flipH="1">
            <a:off x="2365579" y="186632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p27"/>
          <p:cNvSpPr/>
          <p:nvPr/>
        </p:nvSpPr>
        <p:spPr>
          <a:xfrm flipH="1">
            <a:off x="4460356" y="107691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7" name="Google Shape;457;p27"/>
          <p:cNvSpPr/>
          <p:nvPr/>
        </p:nvSpPr>
        <p:spPr>
          <a:xfrm flipH="1">
            <a:off x="6304756" y="89776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8" name="Google Shape;458;p27"/>
          <p:cNvSpPr/>
          <p:nvPr/>
        </p:nvSpPr>
        <p:spPr>
          <a:xfrm flipH="1">
            <a:off x="5199404" y="204035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9" name="Google Shape;459;p27"/>
          <p:cNvSpPr/>
          <p:nvPr/>
        </p:nvSpPr>
        <p:spPr>
          <a:xfrm flipH="1">
            <a:off x="7806825" y="31541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0" name="Google Shape;460;p27"/>
          <p:cNvSpPr/>
          <p:nvPr/>
        </p:nvSpPr>
        <p:spPr>
          <a:xfrm flipH="1">
            <a:off x="1143046" y="231768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1" name="Google Shape;461;p27"/>
          <p:cNvSpPr/>
          <p:nvPr/>
        </p:nvSpPr>
        <p:spPr>
          <a:xfrm flipH="1">
            <a:off x="3009561" y="380490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2" name="Google Shape;462;p27"/>
          <p:cNvSpPr/>
          <p:nvPr/>
        </p:nvSpPr>
        <p:spPr>
          <a:xfrm flipH="1">
            <a:off x="6935298" y="310640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3" name="Google Shape;463;p27"/>
          <p:cNvSpPr/>
          <p:nvPr/>
        </p:nvSpPr>
        <p:spPr>
          <a:xfrm flipH="1">
            <a:off x="8203950" y="49461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4" name="Google Shape;464;p27"/>
          <p:cNvSpPr/>
          <p:nvPr/>
        </p:nvSpPr>
        <p:spPr>
          <a:xfrm flipH="1">
            <a:off x="4373594" y="483065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 name="Google Shape;465;p27"/>
          <p:cNvSpPr/>
          <p:nvPr/>
        </p:nvSpPr>
        <p:spPr>
          <a:xfrm flipH="1">
            <a:off x="9199609" y="396205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p27"/>
          <p:cNvSpPr/>
          <p:nvPr/>
        </p:nvSpPr>
        <p:spPr>
          <a:xfrm flipH="1">
            <a:off x="8989002" y="261622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7" name="Google Shape;467;p27"/>
          <p:cNvSpPr/>
          <p:nvPr/>
        </p:nvSpPr>
        <p:spPr>
          <a:xfrm flipH="1">
            <a:off x="5424230" y="408854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p27"/>
          <p:cNvSpPr/>
          <p:nvPr/>
        </p:nvSpPr>
        <p:spPr>
          <a:xfrm flipH="1">
            <a:off x="7087214" y="605589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p27"/>
          <p:cNvSpPr/>
          <p:nvPr/>
        </p:nvSpPr>
        <p:spPr>
          <a:xfrm flipH="1">
            <a:off x="9838399" y="528352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 name="Google Shape;470;p27"/>
          <p:cNvSpPr/>
          <p:nvPr/>
        </p:nvSpPr>
        <p:spPr>
          <a:xfrm flipH="1">
            <a:off x="10172898" y="326422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 name="Google Shape;471;p27"/>
          <p:cNvSpPr/>
          <p:nvPr/>
        </p:nvSpPr>
        <p:spPr>
          <a:xfrm flipH="1">
            <a:off x="6571251" y="462175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 name="Google Shape;472;p27"/>
          <p:cNvSpPr/>
          <p:nvPr/>
        </p:nvSpPr>
        <p:spPr>
          <a:xfrm flipH="1">
            <a:off x="3374425" y="594370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p27"/>
          <p:cNvSpPr/>
          <p:nvPr/>
        </p:nvSpPr>
        <p:spPr>
          <a:xfrm flipH="1">
            <a:off x="1849483" y="448570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 name="Google Shape;474;p27"/>
          <p:cNvSpPr/>
          <p:nvPr/>
        </p:nvSpPr>
        <p:spPr>
          <a:xfrm flipH="1">
            <a:off x="676889" y="574072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p27"/>
          <p:cNvSpPr/>
          <p:nvPr/>
        </p:nvSpPr>
        <p:spPr>
          <a:xfrm flipH="1">
            <a:off x="1046693" y="350485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27"/>
          <p:cNvSpPr/>
          <p:nvPr/>
        </p:nvSpPr>
        <p:spPr>
          <a:xfrm flipH="1">
            <a:off x="3141470" y="271544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7" name="Google Shape;477;p27"/>
          <p:cNvSpPr/>
          <p:nvPr/>
        </p:nvSpPr>
        <p:spPr>
          <a:xfrm flipH="1">
            <a:off x="4985870" y="253630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p27"/>
          <p:cNvSpPr/>
          <p:nvPr/>
        </p:nvSpPr>
        <p:spPr>
          <a:xfrm flipH="1">
            <a:off x="3880518" y="367888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9" name="Google Shape;479;p27"/>
          <p:cNvSpPr/>
          <p:nvPr/>
        </p:nvSpPr>
        <p:spPr>
          <a:xfrm flipH="1">
            <a:off x="6487939" y="195395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p27"/>
          <p:cNvSpPr/>
          <p:nvPr/>
        </p:nvSpPr>
        <p:spPr>
          <a:xfrm flipH="1">
            <a:off x="3730584" y="239269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1" name="Google Shape;481;p27"/>
          <p:cNvSpPr/>
          <p:nvPr/>
        </p:nvSpPr>
        <p:spPr>
          <a:xfrm flipH="1">
            <a:off x="5597099" y="387992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2" name="Google Shape;482;p27"/>
          <p:cNvSpPr/>
          <p:nvPr/>
        </p:nvSpPr>
        <p:spPr>
          <a:xfrm flipH="1">
            <a:off x="9522836" y="318142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3" name="Google Shape;483;p27"/>
          <p:cNvSpPr/>
          <p:nvPr/>
        </p:nvSpPr>
        <p:spPr>
          <a:xfrm flipH="1">
            <a:off x="10791488" y="502118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4" name="Google Shape;484;p27"/>
          <p:cNvSpPr/>
          <p:nvPr/>
        </p:nvSpPr>
        <p:spPr>
          <a:xfrm flipH="1">
            <a:off x="6961132" y="490566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5" name="Google Shape;485;p27"/>
          <p:cNvSpPr/>
          <p:nvPr/>
        </p:nvSpPr>
        <p:spPr>
          <a:xfrm flipH="1">
            <a:off x="11787147" y="403707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6" name="Google Shape;486;p27"/>
          <p:cNvSpPr/>
          <p:nvPr/>
        </p:nvSpPr>
        <p:spPr>
          <a:xfrm flipH="1">
            <a:off x="11576540" y="269124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7" name="Google Shape;487;p27"/>
          <p:cNvSpPr/>
          <p:nvPr/>
        </p:nvSpPr>
        <p:spPr>
          <a:xfrm flipH="1">
            <a:off x="8011768" y="416355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8" name="Google Shape;488;p27"/>
          <p:cNvSpPr/>
          <p:nvPr/>
        </p:nvSpPr>
        <p:spPr>
          <a:xfrm flipH="1">
            <a:off x="9674752" y="613090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9" name="Google Shape;489;p27"/>
          <p:cNvSpPr/>
          <p:nvPr/>
        </p:nvSpPr>
        <p:spPr>
          <a:xfrm flipH="1">
            <a:off x="12425937" y="535854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0" name="Google Shape;490;p27"/>
          <p:cNvSpPr/>
          <p:nvPr/>
        </p:nvSpPr>
        <p:spPr>
          <a:xfrm flipH="1">
            <a:off x="12760436" y="333924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1" name="Google Shape;491;p27"/>
          <p:cNvSpPr/>
          <p:nvPr/>
        </p:nvSpPr>
        <p:spPr>
          <a:xfrm flipH="1">
            <a:off x="9158789" y="469677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2" name="Google Shape;492;p27"/>
          <p:cNvSpPr/>
          <p:nvPr/>
        </p:nvSpPr>
        <p:spPr>
          <a:xfrm flipH="1">
            <a:off x="5961963" y="6018717"/>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3" name="Google Shape;493;p27"/>
          <p:cNvSpPr/>
          <p:nvPr/>
        </p:nvSpPr>
        <p:spPr>
          <a:xfrm flipH="1">
            <a:off x="4437021" y="456072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p27"/>
          <p:cNvSpPr/>
          <p:nvPr/>
        </p:nvSpPr>
        <p:spPr>
          <a:xfrm flipH="1">
            <a:off x="3264427" y="581574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5" name="Google Shape;495;p27"/>
          <p:cNvSpPr/>
          <p:nvPr/>
        </p:nvSpPr>
        <p:spPr>
          <a:xfrm flipH="1">
            <a:off x="3634231" y="357987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6" name="Google Shape;496;p27"/>
          <p:cNvSpPr/>
          <p:nvPr/>
        </p:nvSpPr>
        <p:spPr>
          <a:xfrm flipH="1">
            <a:off x="5729008" y="279046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 name="Google Shape;497;p27"/>
          <p:cNvSpPr/>
          <p:nvPr/>
        </p:nvSpPr>
        <p:spPr>
          <a:xfrm flipH="1">
            <a:off x="7573408" y="261131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8" name="Google Shape;498;p27"/>
          <p:cNvSpPr/>
          <p:nvPr/>
        </p:nvSpPr>
        <p:spPr>
          <a:xfrm flipH="1">
            <a:off x="6468056" y="375390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9" name="Google Shape;499;p27"/>
          <p:cNvSpPr/>
          <p:nvPr/>
        </p:nvSpPr>
        <p:spPr>
          <a:xfrm flipH="1">
            <a:off x="9075477" y="202896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0" name="Google Shape;500;p27"/>
          <p:cNvSpPr/>
          <p:nvPr/>
        </p:nvSpPr>
        <p:spPr>
          <a:xfrm flipH="1">
            <a:off x="1839545" y="37230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1" name="Google Shape;501;p27"/>
          <p:cNvSpPr/>
          <p:nvPr/>
        </p:nvSpPr>
        <p:spPr>
          <a:xfrm flipH="1">
            <a:off x="3706060" y="185953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 name="Google Shape;502;p27"/>
          <p:cNvSpPr/>
          <p:nvPr/>
        </p:nvSpPr>
        <p:spPr>
          <a:xfrm flipH="1">
            <a:off x="7631797" y="116103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3" name="Google Shape;503;p27"/>
          <p:cNvSpPr/>
          <p:nvPr/>
        </p:nvSpPr>
        <p:spPr>
          <a:xfrm flipH="1">
            <a:off x="8900449" y="300078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 name="Google Shape;504;p27"/>
          <p:cNvSpPr/>
          <p:nvPr/>
        </p:nvSpPr>
        <p:spPr>
          <a:xfrm flipH="1">
            <a:off x="5070093" y="288527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 name="Google Shape;505;p27"/>
          <p:cNvSpPr/>
          <p:nvPr/>
        </p:nvSpPr>
        <p:spPr>
          <a:xfrm flipH="1">
            <a:off x="9896108" y="201668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 name="Google Shape;506;p27"/>
          <p:cNvSpPr/>
          <p:nvPr/>
        </p:nvSpPr>
        <p:spPr>
          <a:xfrm flipH="1">
            <a:off x="9685501" y="67084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7" name="Google Shape;507;p27"/>
          <p:cNvSpPr/>
          <p:nvPr/>
        </p:nvSpPr>
        <p:spPr>
          <a:xfrm flipH="1">
            <a:off x="6120729" y="21431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8" name="Google Shape;508;p27"/>
          <p:cNvSpPr/>
          <p:nvPr/>
        </p:nvSpPr>
        <p:spPr>
          <a:xfrm flipH="1">
            <a:off x="7783713" y="411051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 name="Google Shape;509;p27"/>
          <p:cNvSpPr/>
          <p:nvPr/>
        </p:nvSpPr>
        <p:spPr>
          <a:xfrm flipH="1">
            <a:off x="10534898" y="333815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0" name="Google Shape;510;p27"/>
          <p:cNvSpPr/>
          <p:nvPr/>
        </p:nvSpPr>
        <p:spPr>
          <a:xfrm flipH="1">
            <a:off x="10869397" y="131885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1" name="Google Shape;511;p27"/>
          <p:cNvSpPr/>
          <p:nvPr/>
        </p:nvSpPr>
        <p:spPr>
          <a:xfrm flipH="1">
            <a:off x="7267750" y="267638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2" name="Google Shape;512;p27"/>
          <p:cNvSpPr/>
          <p:nvPr/>
        </p:nvSpPr>
        <p:spPr>
          <a:xfrm flipH="1">
            <a:off x="4070924" y="399832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27"/>
          <p:cNvSpPr/>
          <p:nvPr/>
        </p:nvSpPr>
        <p:spPr>
          <a:xfrm flipH="1">
            <a:off x="2545982" y="2540332"/>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27"/>
          <p:cNvSpPr/>
          <p:nvPr/>
        </p:nvSpPr>
        <p:spPr>
          <a:xfrm flipH="1">
            <a:off x="1373388" y="379535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p27"/>
          <p:cNvSpPr/>
          <p:nvPr/>
        </p:nvSpPr>
        <p:spPr>
          <a:xfrm flipH="1">
            <a:off x="1743192" y="1559481"/>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6" name="Google Shape;516;p27"/>
          <p:cNvSpPr/>
          <p:nvPr/>
        </p:nvSpPr>
        <p:spPr>
          <a:xfrm flipH="1">
            <a:off x="3837969" y="77007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7" name="Google Shape;517;p27"/>
          <p:cNvSpPr/>
          <p:nvPr/>
        </p:nvSpPr>
        <p:spPr>
          <a:xfrm flipH="1">
            <a:off x="5682369" y="59092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8" name="Google Shape;518;p27"/>
          <p:cNvSpPr/>
          <p:nvPr/>
        </p:nvSpPr>
        <p:spPr>
          <a:xfrm flipH="1">
            <a:off x="4577017" y="173351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p27"/>
          <p:cNvSpPr/>
          <p:nvPr/>
        </p:nvSpPr>
        <p:spPr>
          <a:xfrm flipH="1">
            <a:off x="7184438" y="857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 name="Google Shape;520;p27"/>
          <p:cNvSpPr/>
          <p:nvPr/>
        </p:nvSpPr>
        <p:spPr>
          <a:xfrm flipH="1">
            <a:off x="2289403" y="1859900"/>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1" name="Google Shape;521;p27"/>
          <p:cNvSpPr/>
          <p:nvPr/>
        </p:nvSpPr>
        <p:spPr>
          <a:xfrm flipH="1">
            <a:off x="4155918" y="3347128"/>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2" name="Google Shape;522;p27"/>
          <p:cNvSpPr/>
          <p:nvPr/>
        </p:nvSpPr>
        <p:spPr>
          <a:xfrm flipH="1">
            <a:off x="8081655" y="2648628"/>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3" name="Google Shape;523;p27"/>
          <p:cNvSpPr/>
          <p:nvPr/>
        </p:nvSpPr>
        <p:spPr>
          <a:xfrm flipH="1">
            <a:off x="9350307" y="4488385"/>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4" name="Google Shape;524;p27"/>
          <p:cNvSpPr/>
          <p:nvPr/>
        </p:nvSpPr>
        <p:spPr>
          <a:xfrm flipH="1">
            <a:off x="5519951" y="4372871"/>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5" name="Google Shape;525;p27"/>
          <p:cNvSpPr/>
          <p:nvPr/>
        </p:nvSpPr>
        <p:spPr>
          <a:xfrm flipH="1">
            <a:off x="10345966" y="3504277"/>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6" name="Google Shape;526;p27"/>
          <p:cNvSpPr/>
          <p:nvPr/>
        </p:nvSpPr>
        <p:spPr>
          <a:xfrm flipH="1">
            <a:off x="10135359" y="2158445"/>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7" name="Google Shape;527;p27"/>
          <p:cNvSpPr/>
          <p:nvPr/>
        </p:nvSpPr>
        <p:spPr>
          <a:xfrm flipH="1">
            <a:off x="6570587" y="3630762"/>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8" name="Google Shape;528;p27"/>
          <p:cNvSpPr/>
          <p:nvPr/>
        </p:nvSpPr>
        <p:spPr>
          <a:xfrm flipH="1">
            <a:off x="8233571" y="5598112"/>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9" name="Google Shape;529;p27"/>
          <p:cNvSpPr/>
          <p:nvPr/>
        </p:nvSpPr>
        <p:spPr>
          <a:xfrm flipH="1">
            <a:off x="10984756" y="482574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p27"/>
          <p:cNvSpPr/>
          <p:nvPr/>
        </p:nvSpPr>
        <p:spPr>
          <a:xfrm flipH="1">
            <a:off x="11319255" y="280644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27"/>
          <p:cNvSpPr/>
          <p:nvPr/>
        </p:nvSpPr>
        <p:spPr>
          <a:xfrm flipH="1">
            <a:off x="7717608" y="4163978"/>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27"/>
          <p:cNvSpPr/>
          <p:nvPr/>
        </p:nvSpPr>
        <p:spPr>
          <a:xfrm flipH="1">
            <a:off x="4520782" y="5485921"/>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27"/>
          <p:cNvSpPr/>
          <p:nvPr/>
        </p:nvSpPr>
        <p:spPr>
          <a:xfrm flipH="1">
            <a:off x="2995840" y="4027928"/>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 name="Google Shape;534;p27"/>
          <p:cNvSpPr/>
          <p:nvPr/>
        </p:nvSpPr>
        <p:spPr>
          <a:xfrm flipH="1">
            <a:off x="1823246" y="528294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 name="Google Shape;535;p27"/>
          <p:cNvSpPr/>
          <p:nvPr/>
        </p:nvSpPr>
        <p:spPr>
          <a:xfrm flipH="1">
            <a:off x="2193050" y="3047077"/>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6" name="Google Shape;536;p27"/>
          <p:cNvSpPr/>
          <p:nvPr/>
        </p:nvSpPr>
        <p:spPr>
          <a:xfrm flipH="1">
            <a:off x="4287827" y="225766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7"/>
          <p:cNvSpPr/>
          <p:nvPr/>
        </p:nvSpPr>
        <p:spPr>
          <a:xfrm flipH="1">
            <a:off x="6132227" y="2078520"/>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7"/>
          <p:cNvSpPr/>
          <p:nvPr/>
        </p:nvSpPr>
        <p:spPr>
          <a:xfrm flipH="1">
            <a:off x="5026875" y="3221106"/>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7"/>
          <p:cNvSpPr/>
          <p:nvPr/>
        </p:nvSpPr>
        <p:spPr>
          <a:xfrm flipH="1">
            <a:off x="7634296" y="1496172"/>
            <a:ext cx="64472" cy="64472"/>
          </a:xfrm>
          <a:prstGeom prst="ellipse">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7"/>
          <p:cNvSpPr/>
          <p:nvPr/>
        </p:nvSpPr>
        <p:spPr>
          <a:xfrm flipH="1">
            <a:off x="327405" y="298383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1" name="Google Shape;541;p27"/>
          <p:cNvSpPr/>
          <p:nvPr/>
        </p:nvSpPr>
        <p:spPr>
          <a:xfrm flipH="1">
            <a:off x="2193920" y="44710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2" name="Google Shape;542;p27"/>
          <p:cNvSpPr/>
          <p:nvPr/>
        </p:nvSpPr>
        <p:spPr>
          <a:xfrm flipH="1">
            <a:off x="6119657" y="37725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27"/>
          <p:cNvSpPr/>
          <p:nvPr/>
        </p:nvSpPr>
        <p:spPr>
          <a:xfrm flipH="1">
            <a:off x="7388309" y="561232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4" name="Google Shape;544;p27"/>
          <p:cNvSpPr/>
          <p:nvPr/>
        </p:nvSpPr>
        <p:spPr>
          <a:xfrm flipH="1">
            <a:off x="3557953" y="549680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 name="Google Shape;545;p27"/>
          <p:cNvSpPr/>
          <p:nvPr/>
        </p:nvSpPr>
        <p:spPr>
          <a:xfrm flipH="1">
            <a:off x="8383968" y="462821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 name="Google Shape;546;p27"/>
          <p:cNvSpPr/>
          <p:nvPr/>
        </p:nvSpPr>
        <p:spPr>
          <a:xfrm flipH="1">
            <a:off x="8173361" y="3282383"/>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7" name="Google Shape;547;p27"/>
          <p:cNvSpPr/>
          <p:nvPr/>
        </p:nvSpPr>
        <p:spPr>
          <a:xfrm flipH="1">
            <a:off x="4608589" y="475470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27"/>
          <p:cNvSpPr/>
          <p:nvPr/>
        </p:nvSpPr>
        <p:spPr>
          <a:xfrm flipH="1">
            <a:off x="6271573" y="672205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9" name="Google Shape;549;p27"/>
          <p:cNvSpPr/>
          <p:nvPr/>
        </p:nvSpPr>
        <p:spPr>
          <a:xfrm flipH="1">
            <a:off x="9022758" y="594968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p27"/>
          <p:cNvSpPr/>
          <p:nvPr/>
        </p:nvSpPr>
        <p:spPr>
          <a:xfrm flipH="1">
            <a:off x="9357257" y="393038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p27"/>
          <p:cNvSpPr/>
          <p:nvPr/>
        </p:nvSpPr>
        <p:spPr>
          <a:xfrm flipH="1">
            <a:off x="5755610" y="528791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2" name="Google Shape;552;p27"/>
          <p:cNvSpPr/>
          <p:nvPr/>
        </p:nvSpPr>
        <p:spPr>
          <a:xfrm flipH="1">
            <a:off x="2558784" y="6609859"/>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3" name="Google Shape;553;p27"/>
          <p:cNvSpPr/>
          <p:nvPr/>
        </p:nvSpPr>
        <p:spPr>
          <a:xfrm flipH="1">
            <a:off x="1033842" y="5151866"/>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4" name="Google Shape;554;p27"/>
          <p:cNvSpPr/>
          <p:nvPr/>
        </p:nvSpPr>
        <p:spPr>
          <a:xfrm flipH="1">
            <a:off x="-138752" y="640688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5" name="Google Shape;555;p27"/>
          <p:cNvSpPr/>
          <p:nvPr/>
        </p:nvSpPr>
        <p:spPr>
          <a:xfrm flipH="1">
            <a:off x="231052" y="4171015"/>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7"/>
          <p:cNvSpPr/>
          <p:nvPr/>
        </p:nvSpPr>
        <p:spPr>
          <a:xfrm flipH="1">
            <a:off x="2325829" y="338160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7"/>
          <p:cNvSpPr/>
          <p:nvPr/>
        </p:nvSpPr>
        <p:spPr>
          <a:xfrm flipH="1">
            <a:off x="4170229" y="3202458"/>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8" name="Google Shape;558;p27"/>
          <p:cNvSpPr/>
          <p:nvPr/>
        </p:nvSpPr>
        <p:spPr>
          <a:xfrm flipH="1">
            <a:off x="3064877" y="4345044"/>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9" name="Google Shape;559;p27"/>
          <p:cNvSpPr/>
          <p:nvPr/>
        </p:nvSpPr>
        <p:spPr>
          <a:xfrm flipH="1">
            <a:off x="5672298" y="2620110"/>
            <a:ext cx="64472" cy="64472"/>
          </a:xfrm>
          <a:prstGeom prst="ellipse">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0" name="Google Shape;560;p27"/>
          <p:cNvSpPr/>
          <p:nvPr/>
        </p:nvSpPr>
        <p:spPr>
          <a:xfrm flipH="1">
            <a:off x="3128395" y="659757"/>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1" name="Google Shape;561;p27"/>
          <p:cNvSpPr/>
          <p:nvPr/>
        </p:nvSpPr>
        <p:spPr>
          <a:xfrm flipH="1">
            <a:off x="4994910" y="2146985"/>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2" name="Google Shape;562;p27"/>
          <p:cNvSpPr/>
          <p:nvPr/>
        </p:nvSpPr>
        <p:spPr>
          <a:xfrm flipH="1">
            <a:off x="8920647" y="1448485"/>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 name="Google Shape;563;p27"/>
          <p:cNvSpPr/>
          <p:nvPr/>
        </p:nvSpPr>
        <p:spPr>
          <a:xfrm flipH="1">
            <a:off x="10189299" y="3288242"/>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4" name="Google Shape;564;p27"/>
          <p:cNvSpPr/>
          <p:nvPr/>
        </p:nvSpPr>
        <p:spPr>
          <a:xfrm flipH="1">
            <a:off x="6358943" y="3172728"/>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p27"/>
          <p:cNvSpPr/>
          <p:nvPr/>
        </p:nvSpPr>
        <p:spPr>
          <a:xfrm flipH="1">
            <a:off x="11184958" y="2304134"/>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6" name="Google Shape;566;p27"/>
          <p:cNvSpPr/>
          <p:nvPr/>
        </p:nvSpPr>
        <p:spPr>
          <a:xfrm flipH="1">
            <a:off x="10974351" y="958302"/>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p27"/>
          <p:cNvSpPr/>
          <p:nvPr/>
        </p:nvSpPr>
        <p:spPr>
          <a:xfrm flipH="1">
            <a:off x="7409579" y="2430619"/>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8" name="Google Shape;568;p27"/>
          <p:cNvSpPr/>
          <p:nvPr/>
        </p:nvSpPr>
        <p:spPr>
          <a:xfrm flipH="1">
            <a:off x="9072563" y="4397969"/>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9" name="Google Shape;569;p27"/>
          <p:cNvSpPr/>
          <p:nvPr/>
        </p:nvSpPr>
        <p:spPr>
          <a:xfrm flipH="1">
            <a:off x="11823748" y="3625603"/>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0" name="Google Shape;570;p27"/>
          <p:cNvSpPr/>
          <p:nvPr/>
        </p:nvSpPr>
        <p:spPr>
          <a:xfrm flipH="1">
            <a:off x="12158247" y="1606303"/>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1" name="Google Shape;571;p27"/>
          <p:cNvSpPr/>
          <p:nvPr/>
        </p:nvSpPr>
        <p:spPr>
          <a:xfrm flipH="1">
            <a:off x="8556600" y="2963835"/>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2" name="Google Shape;572;p27"/>
          <p:cNvSpPr/>
          <p:nvPr/>
        </p:nvSpPr>
        <p:spPr>
          <a:xfrm flipH="1">
            <a:off x="5359774" y="4285778"/>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3" name="Google Shape;573;p27"/>
          <p:cNvSpPr/>
          <p:nvPr/>
        </p:nvSpPr>
        <p:spPr>
          <a:xfrm flipH="1">
            <a:off x="3834832" y="2827785"/>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4" name="Google Shape;574;p27"/>
          <p:cNvSpPr/>
          <p:nvPr/>
        </p:nvSpPr>
        <p:spPr>
          <a:xfrm flipH="1">
            <a:off x="2662238" y="4082803"/>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 name="Google Shape;575;p27"/>
          <p:cNvSpPr/>
          <p:nvPr/>
        </p:nvSpPr>
        <p:spPr>
          <a:xfrm flipH="1">
            <a:off x="3032042" y="1846934"/>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6" name="Google Shape;576;p27"/>
          <p:cNvSpPr/>
          <p:nvPr/>
        </p:nvSpPr>
        <p:spPr>
          <a:xfrm flipH="1">
            <a:off x="5126819" y="1057523"/>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7" name="Google Shape;577;p27"/>
          <p:cNvSpPr/>
          <p:nvPr/>
        </p:nvSpPr>
        <p:spPr>
          <a:xfrm flipH="1">
            <a:off x="6971219" y="878377"/>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8" name="Google Shape;578;p27"/>
          <p:cNvSpPr/>
          <p:nvPr/>
        </p:nvSpPr>
        <p:spPr>
          <a:xfrm flipH="1">
            <a:off x="5865867" y="2020963"/>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9" name="Google Shape;579;p27"/>
          <p:cNvSpPr/>
          <p:nvPr/>
        </p:nvSpPr>
        <p:spPr>
          <a:xfrm flipH="1">
            <a:off x="8473288" y="296029"/>
            <a:ext cx="64472" cy="64472"/>
          </a:xfrm>
          <a:prstGeom prst="ellipse">
            <a:avLst/>
          </a:prstGeom>
          <a:solidFill>
            <a:schemeClr val="lt1">
              <a:alpha val="1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0" name="Google Shape;580;p27"/>
          <p:cNvSpPr/>
          <p:nvPr/>
        </p:nvSpPr>
        <p:spPr>
          <a:xfrm>
            <a:off x="2462376" y="1126331"/>
            <a:ext cx="4884311" cy="488431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1" name="Google Shape;581;p27"/>
          <p:cNvSpPr/>
          <p:nvPr/>
        </p:nvSpPr>
        <p:spPr>
          <a:xfrm>
            <a:off x="2298534" y="981592"/>
            <a:ext cx="5166561" cy="5147154"/>
          </a:xfrm>
          <a:custGeom>
            <a:rect b="b" l="l" r="r" t="t"/>
            <a:pathLst>
              <a:path extrusionOk="0" h="3713" w="3727">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cap="rnd" cmpd="sng" w="9525">
            <a:solidFill>
              <a:srgbClr val="D8D8D8">
                <a:alpha val="32549"/>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582" name="Google Shape;582;p27"/>
          <p:cNvCxnSpPr/>
          <p:nvPr/>
        </p:nvCxnSpPr>
        <p:spPr>
          <a:xfrm>
            <a:off x="3871929" y="1188144"/>
            <a:ext cx="2972124" cy="6792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83" name="Google Shape;583;p27"/>
          <p:cNvCxnSpPr/>
          <p:nvPr/>
        </p:nvCxnSpPr>
        <p:spPr>
          <a:xfrm>
            <a:off x="6844053" y="1867407"/>
            <a:ext cx="275865" cy="3041437"/>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84" name="Google Shape;584;p27"/>
          <p:cNvCxnSpPr/>
          <p:nvPr/>
        </p:nvCxnSpPr>
        <p:spPr>
          <a:xfrm flipH="1">
            <a:off x="4305827" y="4908844"/>
            <a:ext cx="2814091" cy="1200494"/>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85" name="Google Shape;585;p27"/>
          <p:cNvCxnSpPr/>
          <p:nvPr/>
        </p:nvCxnSpPr>
        <p:spPr>
          <a:xfrm rot="10800000">
            <a:off x="2298534" y="3806774"/>
            <a:ext cx="2007293" cy="230256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86" name="Google Shape;586;p27"/>
          <p:cNvCxnSpPr/>
          <p:nvPr/>
        </p:nvCxnSpPr>
        <p:spPr>
          <a:xfrm flipH="1" rot="10800000">
            <a:off x="2298534" y="1188144"/>
            <a:ext cx="1573396" cy="2618630"/>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87" name="Google Shape;587;p27"/>
          <p:cNvCxnSpPr/>
          <p:nvPr/>
        </p:nvCxnSpPr>
        <p:spPr>
          <a:xfrm>
            <a:off x="4935185" y="981592"/>
            <a:ext cx="158033" cy="482416"/>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88" name="Google Shape;588;p27"/>
          <p:cNvCxnSpPr/>
          <p:nvPr/>
        </p:nvCxnSpPr>
        <p:spPr>
          <a:xfrm flipH="1" rot="10800000">
            <a:off x="5093218" y="1217255"/>
            <a:ext cx="885815" cy="24675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89" name="Google Shape;589;p27"/>
          <p:cNvCxnSpPr/>
          <p:nvPr/>
        </p:nvCxnSpPr>
        <p:spPr>
          <a:xfrm flipH="1">
            <a:off x="6982678" y="2811445"/>
            <a:ext cx="393696" cy="580840"/>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0" name="Google Shape;590;p27"/>
          <p:cNvCxnSpPr/>
          <p:nvPr/>
        </p:nvCxnSpPr>
        <p:spPr>
          <a:xfrm rot="10800000">
            <a:off x="5712872" y="5509091"/>
            <a:ext cx="669560" cy="19684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1" name="Google Shape;591;p27"/>
          <p:cNvCxnSpPr/>
          <p:nvPr/>
        </p:nvCxnSpPr>
        <p:spPr>
          <a:xfrm flipH="1">
            <a:off x="5388489" y="5509091"/>
            <a:ext cx="324383" cy="61965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2" name="Google Shape;592;p27"/>
          <p:cNvCxnSpPr/>
          <p:nvPr/>
        </p:nvCxnSpPr>
        <p:spPr>
          <a:xfrm flipH="1" rot="10800000">
            <a:off x="3331291" y="5007268"/>
            <a:ext cx="19408" cy="65015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3" name="Google Shape;593;p27"/>
          <p:cNvCxnSpPr/>
          <p:nvPr/>
        </p:nvCxnSpPr>
        <p:spPr>
          <a:xfrm rot="10800000">
            <a:off x="2622917" y="4839532"/>
            <a:ext cx="727783" cy="167737"/>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4" name="Google Shape;594;p27"/>
          <p:cNvCxnSpPr/>
          <p:nvPr/>
        </p:nvCxnSpPr>
        <p:spPr>
          <a:xfrm flipH="1">
            <a:off x="2435772" y="2496766"/>
            <a:ext cx="648766" cy="237050"/>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5" name="Google Shape;595;p27"/>
          <p:cNvCxnSpPr/>
          <p:nvPr/>
        </p:nvCxnSpPr>
        <p:spPr>
          <a:xfrm rot="10800000">
            <a:off x="2986115" y="1807798"/>
            <a:ext cx="98424" cy="68896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6" name="Google Shape;596;p27"/>
          <p:cNvCxnSpPr/>
          <p:nvPr/>
        </p:nvCxnSpPr>
        <p:spPr>
          <a:xfrm rot="10800000">
            <a:off x="3084538" y="2496766"/>
            <a:ext cx="266160" cy="251050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7" name="Google Shape;597;p27"/>
          <p:cNvCxnSpPr/>
          <p:nvPr/>
        </p:nvCxnSpPr>
        <p:spPr>
          <a:xfrm flipH="1" rot="10800000">
            <a:off x="3084538" y="1464008"/>
            <a:ext cx="2008679" cy="103275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8" name="Google Shape;598;p27"/>
          <p:cNvCxnSpPr/>
          <p:nvPr/>
        </p:nvCxnSpPr>
        <p:spPr>
          <a:xfrm>
            <a:off x="5093218" y="1464008"/>
            <a:ext cx="1889462" cy="1928277"/>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599" name="Google Shape;599;p27"/>
          <p:cNvCxnSpPr/>
          <p:nvPr/>
        </p:nvCxnSpPr>
        <p:spPr>
          <a:xfrm flipH="1">
            <a:off x="5712872" y="3392285"/>
            <a:ext cx="1269807" cy="2116807"/>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00" name="Google Shape;600;p27"/>
          <p:cNvCxnSpPr/>
          <p:nvPr/>
        </p:nvCxnSpPr>
        <p:spPr>
          <a:xfrm rot="10800000">
            <a:off x="3350699" y="5007268"/>
            <a:ext cx="2362173" cy="50182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01" name="Google Shape;601;p27"/>
          <p:cNvCxnSpPr/>
          <p:nvPr/>
        </p:nvCxnSpPr>
        <p:spPr>
          <a:xfrm flipH="1">
            <a:off x="6106567" y="1867407"/>
            <a:ext cx="737486" cy="62935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02" name="Google Shape;602;p27"/>
          <p:cNvCxnSpPr/>
          <p:nvPr/>
        </p:nvCxnSpPr>
        <p:spPr>
          <a:xfrm flipH="1">
            <a:off x="5712872" y="2496766"/>
            <a:ext cx="393696" cy="3012326"/>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03" name="Google Shape;603;p27"/>
          <p:cNvCxnSpPr/>
          <p:nvPr/>
        </p:nvCxnSpPr>
        <p:spPr>
          <a:xfrm rot="10800000">
            <a:off x="3084538" y="2496766"/>
            <a:ext cx="2628333" cy="3012326"/>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04" name="Google Shape;604;p27"/>
          <p:cNvCxnSpPr/>
          <p:nvPr/>
        </p:nvCxnSpPr>
        <p:spPr>
          <a:xfrm flipH="1" rot="10800000">
            <a:off x="3350699" y="3639037"/>
            <a:ext cx="727783" cy="1368231"/>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05" name="Google Shape;605;p27"/>
          <p:cNvCxnSpPr/>
          <p:nvPr/>
        </p:nvCxnSpPr>
        <p:spPr>
          <a:xfrm flipH="1">
            <a:off x="4078481" y="1464008"/>
            <a:ext cx="1014736" cy="2175030"/>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06" name="Google Shape;606;p27"/>
          <p:cNvCxnSpPr/>
          <p:nvPr/>
        </p:nvCxnSpPr>
        <p:spPr>
          <a:xfrm rot="10800000">
            <a:off x="3084538" y="2496766"/>
            <a:ext cx="1418136" cy="237050"/>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07" name="Google Shape;607;p27"/>
          <p:cNvCxnSpPr/>
          <p:nvPr/>
        </p:nvCxnSpPr>
        <p:spPr>
          <a:xfrm flipH="1" rot="10800000">
            <a:off x="4502674" y="2496766"/>
            <a:ext cx="1603894" cy="237050"/>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08" name="Google Shape;608;p27"/>
          <p:cNvCxnSpPr/>
          <p:nvPr/>
        </p:nvCxnSpPr>
        <p:spPr>
          <a:xfrm rot="10800000">
            <a:off x="4502674" y="2733814"/>
            <a:ext cx="1210198" cy="2775276"/>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sp>
        <p:nvSpPr>
          <p:cNvPr id="609" name="Google Shape;609;p27"/>
          <p:cNvSpPr/>
          <p:nvPr/>
        </p:nvSpPr>
        <p:spPr>
          <a:xfrm rot="-925728">
            <a:off x="1501436" y="3320686"/>
            <a:ext cx="6608143" cy="1050784"/>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28575">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10" name="Google Shape;610;p27"/>
          <p:cNvGrpSpPr/>
          <p:nvPr/>
        </p:nvGrpSpPr>
        <p:grpSpPr>
          <a:xfrm>
            <a:off x="2298534" y="981592"/>
            <a:ext cx="5166561" cy="5147154"/>
            <a:chOff x="2801258" y="450850"/>
            <a:chExt cx="5916613" cy="5894388"/>
          </a:xfrm>
        </p:grpSpPr>
        <p:sp>
          <p:nvSpPr>
            <p:cNvPr id="611" name="Google Shape;611;p27"/>
            <p:cNvSpPr/>
            <p:nvPr/>
          </p:nvSpPr>
          <p:spPr>
            <a:xfrm>
              <a:off x="2801258" y="450850"/>
              <a:ext cx="5916613" cy="5894388"/>
            </a:xfrm>
            <a:custGeom>
              <a:rect b="b" l="l" r="r" t="t"/>
              <a:pathLst>
                <a:path extrusionOk="0" h="3713" w="3727">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cap="rnd" cmpd="sng" w="9525">
              <a:solidFill>
                <a:srgbClr val="D8D8D8">
                  <a:alpha val="32549"/>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612" name="Google Shape;612;p27"/>
            <p:cNvGrpSpPr/>
            <p:nvPr/>
          </p:nvGrpSpPr>
          <p:grpSpPr>
            <a:xfrm>
              <a:off x="2801258" y="450850"/>
              <a:ext cx="5815012" cy="5894388"/>
              <a:chOff x="2801258" y="450850"/>
              <a:chExt cx="5815012" cy="5894388"/>
            </a:xfrm>
          </p:grpSpPr>
          <p:cxnSp>
            <p:nvCxnSpPr>
              <p:cNvPr id="613" name="Google Shape;613;p27"/>
              <p:cNvCxnSpPr/>
              <p:nvPr/>
            </p:nvCxnSpPr>
            <p:spPr>
              <a:xfrm>
                <a:off x="4603070" y="687388"/>
                <a:ext cx="3403600" cy="7778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14" name="Google Shape;614;p27"/>
              <p:cNvCxnSpPr/>
              <p:nvPr/>
            </p:nvCxnSpPr>
            <p:spPr>
              <a:xfrm>
                <a:off x="8006670" y="1465263"/>
                <a:ext cx="315913" cy="34829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15" name="Google Shape;615;p27"/>
              <p:cNvCxnSpPr/>
              <p:nvPr/>
            </p:nvCxnSpPr>
            <p:spPr>
              <a:xfrm flipH="1">
                <a:off x="5099958" y="4948238"/>
                <a:ext cx="3222625" cy="13747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16" name="Google Shape;616;p27"/>
              <p:cNvCxnSpPr/>
              <p:nvPr/>
            </p:nvCxnSpPr>
            <p:spPr>
              <a:xfrm rot="10800000">
                <a:off x="2801258" y="3686175"/>
                <a:ext cx="2298700" cy="26368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17" name="Google Shape;617;p27"/>
              <p:cNvCxnSpPr/>
              <p:nvPr/>
            </p:nvCxnSpPr>
            <p:spPr>
              <a:xfrm flipH="1" rot="10800000">
                <a:off x="2801258" y="687388"/>
                <a:ext cx="1801813" cy="29987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18" name="Google Shape;618;p27"/>
              <p:cNvCxnSpPr/>
              <p:nvPr/>
            </p:nvCxnSpPr>
            <p:spPr>
              <a:xfrm>
                <a:off x="5820683" y="450850"/>
                <a:ext cx="180975" cy="552450"/>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19" name="Google Shape;619;p27"/>
              <p:cNvCxnSpPr/>
              <p:nvPr/>
            </p:nvCxnSpPr>
            <p:spPr>
              <a:xfrm flipH="1" rot="10800000">
                <a:off x="6001658" y="720725"/>
                <a:ext cx="1014413" cy="2825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0" name="Google Shape;620;p27"/>
              <p:cNvCxnSpPr/>
              <p:nvPr/>
            </p:nvCxnSpPr>
            <p:spPr>
              <a:xfrm flipH="1">
                <a:off x="8165420" y="2546350"/>
                <a:ext cx="450850" cy="6651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1" name="Google Shape;621;p27"/>
              <p:cNvCxnSpPr/>
              <p:nvPr/>
            </p:nvCxnSpPr>
            <p:spPr>
              <a:xfrm rot="10800000">
                <a:off x="6711270" y="5635625"/>
                <a:ext cx="766763" cy="22542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2" name="Google Shape;622;p27"/>
              <p:cNvCxnSpPr/>
              <p:nvPr/>
            </p:nvCxnSpPr>
            <p:spPr>
              <a:xfrm flipH="1">
                <a:off x="6339795" y="5635625"/>
                <a:ext cx="371475" cy="70961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3" name="Google Shape;623;p27"/>
              <p:cNvCxnSpPr/>
              <p:nvPr/>
            </p:nvCxnSpPr>
            <p:spPr>
              <a:xfrm flipH="1" rot="10800000">
                <a:off x="3983945" y="5060950"/>
                <a:ext cx="22225" cy="7445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4" name="Google Shape;624;p27"/>
              <p:cNvCxnSpPr/>
              <p:nvPr/>
            </p:nvCxnSpPr>
            <p:spPr>
              <a:xfrm rot="10800000">
                <a:off x="3172733" y="4868863"/>
                <a:ext cx="833438" cy="1920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5" name="Google Shape;625;p27"/>
              <p:cNvCxnSpPr/>
              <p:nvPr/>
            </p:nvCxnSpPr>
            <p:spPr>
              <a:xfrm flipH="1">
                <a:off x="2958420" y="2185988"/>
                <a:ext cx="742950" cy="2714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6" name="Google Shape;626;p27"/>
              <p:cNvCxnSpPr/>
              <p:nvPr/>
            </p:nvCxnSpPr>
            <p:spPr>
              <a:xfrm rot="10800000">
                <a:off x="3588658" y="1397000"/>
                <a:ext cx="112713" cy="7889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7" name="Google Shape;627;p27"/>
              <p:cNvCxnSpPr/>
              <p:nvPr/>
            </p:nvCxnSpPr>
            <p:spPr>
              <a:xfrm rot="10800000">
                <a:off x="3701370" y="2185988"/>
                <a:ext cx="304800" cy="28749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8" name="Google Shape;628;p27"/>
              <p:cNvCxnSpPr/>
              <p:nvPr/>
            </p:nvCxnSpPr>
            <p:spPr>
              <a:xfrm flipH="1" rot="10800000">
                <a:off x="3701370" y="1003300"/>
                <a:ext cx="2300288" cy="11826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29" name="Google Shape;629;p27"/>
              <p:cNvCxnSpPr/>
              <p:nvPr/>
            </p:nvCxnSpPr>
            <p:spPr>
              <a:xfrm>
                <a:off x="6001658" y="1003300"/>
                <a:ext cx="2163763" cy="220821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0" name="Google Shape;630;p27"/>
              <p:cNvCxnSpPr/>
              <p:nvPr/>
            </p:nvCxnSpPr>
            <p:spPr>
              <a:xfrm flipH="1">
                <a:off x="6711270" y="3211513"/>
                <a:ext cx="1454150" cy="242411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1" name="Google Shape;631;p27"/>
              <p:cNvCxnSpPr/>
              <p:nvPr/>
            </p:nvCxnSpPr>
            <p:spPr>
              <a:xfrm rot="10800000">
                <a:off x="4006170" y="5060950"/>
                <a:ext cx="2705100" cy="5746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2" name="Google Shape;632;p27"/>
              <p:cNvCxnSpPr/>
              <p:nvPr/>
            </p:nvCxnSpPr>
            <p:spPr>
              <a:xfrm flipH="1">
                <a:off x="7162120" y="1465263"/>
                <a:ext cx="844550" cy="72072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3" name="Google Shape;633;p27"/>
              <p:cNvCxnSpPr/>
              <p:nvPr/>
            </p:nvCxnSpPr>
            <p:spPr>
              <a:xfrm flipH="1">
                <a:off x="6711270" y="2185988"/>
                <a:ext cx="450850" cy="34496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4" name="Google Shape;634;p27"/>
              <p:cNvCxnSpPr/>
              <p:nvPr/>
            </p:nvCxnSpPr>
            <p:spPr>
              <a:xfrm rot="10800000">
                <a:off x="3701370" y="2185988"/>
                <a:ext cx="3009900" cy="34496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5" name="Google Shape;635;p27"/>
              <p:cNvCxnSpPr/>
              <p:nvPr/>
            </p:nvCxnSpPr>
            <p:spPr>
              <a:xfrm flipH="1" rot="10800000">
                <a:off x="4006170" y="3494088"/>
                <a:ext cx="833438" cy="15668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6" name="Google Shape;636;p27"/>
              <p:cNvCxnSpPr/>
              <p:nvPr/>
            </p:nvCxnSpPr>
            <p:spPr>
              <a:xfrm flipH="1">
                <a:off x="4839608" y="1003300"/>
                <a:ext cx="1162050" cy="24907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7" name="Google Shape;637;p27"/>
              <p:cNvCxnSpPr/>
              <p:nvPr/>
            </p:nvCxnSpPr>
            <p:spPr>
              <a:xfrm rot="10800000">
                <a:off x="3701370" y="2185988"/>
                <a:ext cx="1624013" cy="2714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8" name="Google Shape;638;p27"/>
              <p:cNvCxnSpPr/>
              <p:nvPr/>
            </p:nvCxnSpPr>
            <p:spPr>
              <a:xfrm flipH="1" rot="10800000">
                <a:off x="5325383" y="2185988"/>
                <a:ext cx="1836738" cy="2714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639" name="Google Shape;639;p27"/>
              <p:cNvCxnSpPr/>
              <p:nvPr/>
            </p:nvCxnSpPr>
            <p:spPr>
              <a:xfrm rot="10800000">
                <a:off x="5325383" y="2457450"/>
                <a:ext cx="1385888" cy="31781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grpSp>
      </p:grpSp>
      <p:sp>
        <p:nvSpPr>
          <p:cNvPr id="640" name="Google Shape;640;p27"/>
          <p:cNvSpPr/>
          <p:nvPr/>
        </p:nvSpPr>
        <p:spPr>
          <a:xfrm>
            <a:off x="4195423" y="2876552"/>
            <a:ext cx="6834011" cy="1811842"/>
          </a:xfrm>
          <a:prstGeom prst="roundRect">
            <a:avLst>
              <a:gd fmla="val 10472" name="adj"/>
            </a:avLst>
          </a:prstGeom>
          <a:solidFill>
            <a:srgbClr val="2A2231"/>
          </a:solidFill>
          <a:ln>
            <a:noFill/>
          </a:ln>
          <a:effectLst>
            <a:outerShdw blurRad="317500" sx="103000" rotWithShape="0" algn="tl" dir="2700000" dist="38100" sy="103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 name="Google Shape;641;p27"/>
          <p:cNvSpPr txBox="1"/>
          <p:nvPr/>
        </p:nvSpPr>
        <p:spPr>
          <a:xfrm>
            <a:off x="4390063" y="3037466"/>
            <a:ext cx="6420900" cy="1523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rgbClr val="F2F2F2"/>
                </a:solidFill>
                <a:latin typeface="Arial"/>
                <a:ea typeface="Arial"/>
                <a:cs typeface="Arial"/>
                <a:sym typeface="Arial"/>
              </a:rPr>
              <a:t>FACELOOK</a:t>
            </a:r>
            <a:endParaRPr b="1" i="0" sz="12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n-US" sz="1500" u="none" cap="none" strike="noStrike">
                <a:solidFill>
                  <a:srgbClr val="F2F2F2"/>
                </a:solidFill>
                <a:latin typeface="Arial"/>
                <a:ea typeface="Arial"/>
                <a:cs typeface="Arial"/>
                <a:sym typeface="Arial"/>
              </a:rPr>
              <a:t>--Facial Emotion Recognition S</a:t>
            </a:r>
            <a:r>
              <a:rPr b="1" lang="en-US" sz="1500">
                <a:solidFill>
                  <a:srgbClr val="F2F2F2"/>
                </a:solidFill>
              </a:rPr>
              <a:t>ystem</a:t>
            </a:r>
            <a:r>
              <a:rPr b="1" i="0" lang="en-US" sz="1200" u="none" cap="none" strike="noStrike">
                <a:solidFill>
                  <a:srgbClr val="F2F2F2"/>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42" name="Google Shape;642;p27"/>
          <p:cNvSpPr/>
          <p:nvPr/>
        </p:nvSpPr>
        <p:spPr>
          <a:xfrm rot="-2047929">
            <a:off x="6138696" y="1913311"/>
            <a:ext cx="371991" cy="335290"/>
          </a:xfrm>
          <a:prstGeom prst="triangle">
            <a:avLst>
              <a:gd fmla="val 34933" name="adj"/>
            </a:avLst>
          </a:prstGeom>
          <a:solidFill>
            <a:srgbClr val="A16A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 name="Google Shape;643;p27"/>
          <p:cNvSpPr/>
          <p:nvPr/>
        </p:nvSpPr>
        <p:spPr>
          <a:xfrm rot="757696">
            <a:off x="7137126" y="2340244"/>
            <a:ext cx="535848" cy="482982"/>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4" name="Google Shape;644;p27"/>
          <p:cNvSpPr/>
          <p:nvPr/>
        </p:nvSpPr>
        <p:spPr>
          <a:xfrm rot="757696">
            <a:off x="4027186" y="3493535"/>
            <a:ext cx="258975" cy="233425"/>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5" name="Google Shape;645;p27"/>
          <p:cNvSpPr/>
          <p:nvPr/>
        </p:nvSpPr>
        <p:spPr>
          <a:xfrm flipH="1" rot="2642552">
            <a:off x="4590192" y="2653344"/>
            <a:ext cx="289710" cy="261128"/>
          </a:xfrm>
          <a:prstGeom prst="triangle">
            <a:avLst>
              <a:gd fmla="val 34933" name="adj"/>
            </a:avLst>
          </a:prstGeom>
          <a:solidFill>
            <a:srgbClr val="A454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 name="Google Shape;646;p27"/>
          <p:cNvSpPr/>
          <p:nvPr/>
        </p:nvSpPr>
        <p:spPr>
          <a:xfrm flipH="1" rot="-5400000">
            <a:off x="8328345" y="4767249"/>
            <a:ext cx="813200" cy="732971"/>
          </a:xfrm>
          <a:prstGeom prst="triangle">
            <a:avLst>
              <a:gd fmla="val 34933" name="adj"/>
            </a:avLst>
          </a:prstGeom>
          <a:solidFill>
            <a:srgbClr val="A16A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7" name="Google Shape;647;p27"/>
          <p:cNvSpPr/>
          <p:nvPr/>
        </p:nvSpPr>
        <p:spPr>
          <a:xfrm rot="-3407493">
            <a:off x="10855593" y="3514600"/>
            <a:ext cx="247375" cy="222970"/>
          </a:xfrm>
          <a:prstGeom prst="triangle">
            <a:avLst>
              <a:gd fmla="val 34933" name="adj"/>
            </a:avLst>
          </a:prstGeom>
          <a:solidFill>
            <a:srgbClr val="54375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8" name="Google Shape;648;p27"/>
          <p:cNvSpPr/>
          <p:nvPr/>
        </p:nvSpPr>
        <p:spPr>
          <a:xfrm rot="757696">
            <a:off x="11191533" y="3012344"/>
            <a:ext cx="356341" cy="321185"/>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9" name="Google Shape;649;p27"/>
          <p:cNvSpPr/>
          <p:nvPr/>
        </p:nvSpPr>
        <p:spPr>
          <a:xfrm flipH="1" rot="5180020">
            <a:off x="11226678" y="3376612"/>
            <a:ext cx="218050" cy="196537"/>
          </a:xfrm>
          <a:prstGeom prst="triangle">
            <a:avLst>
              <a:gd fmla="val 34933" name="adj"/>
            </a:avLst>
          </a:pr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0" name="Google Shape;650;p27"/>
          <p:cNvSpPr/>
          <p:nvPr/>
        </p:nvSpPr>
        <p:spPr>
          <a:xfrm flipH="1" rot="2505990">
            <a:off x="9002245" y="4874256"/>
            <a:ext cx="557639" cy="502623"/>
          </a:xfrm>
          <a:prstGeom prst="triangle">
            <a:avLst>
              <a:gd fmla="val 34933" name="adj"/>
            </a:avLst>
          </a:pr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36"/>
          <p:cNvPicPr preferRelativeResize="0"/>
          <p:nvPr/>
        </p:nvPicPr>
        <p:blipFill rotWithShape="1">
          <a:blip r:embed="rId3">
            <a:alphaModFix/>
          </a:blip>
          <a:srcRect b="0" l="0" r="0" t="0"/>
          <a:stretch/>
        </p:blipFill>
        <p:spPr>
          <a:xfrm>
            <a:off x="11113" y="322798"/>
            <a:ext cx="1215143" cy="989902"/>
          </a:xfrm>
          <a:prstGeom prst="rect">
            <a:avLst/>
          </a:prstGeom>
          <a:noFill/>
          <a:ln>
            <a:noFill/>
          </a:ln>
        </p:spPr>
      </p:pic>
      <p:sp>
        <p:nvSpPr>
          <p:cNvPr id="1193" name="Google Shape;1193;p36"/>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Tools &amp; Technology</a:t>
            </a:r>
            <a:endParaRPr sz="2400">
              <a:solidFill>
                <a:schemeClr val="lt1"/>
              </a:solidFill>
              <a:latin typeface="Cambria"/>
              <a:ea typeface="Cambria"/>
              <a:cs typeface="Cambria"/>
              <a:sym typeface="Cambria"/>
            </a:endParaRPr>
          </a:p>
        </p:txBody>
      </p:sp>
      <p:sp>
        <p:nvSpPr>
          <p:cNvPr id="1194" name="Google Shape;1194;p36"/>
          <p:cNvSpPr txBox="1"/>
          <p:nvPr/>
        </p:nvSpPr>
        <p:spPr>
          <a:xfrm>
            <a:off x="-551310" y="6906364"/>
            <a:ext cx="9592236"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195" name="Google Shape;1195;p36"/>
          <p:cNvSpPr txBox="1"/>
          <p:nvPr/>
        </p:nvSpPr>
        <p:spPr>
          <a:xfrm>
            <a:off x="1629253" y="6906364"/>
            <a:ext cx="9592236"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196" name="Google Shape;1196;p36"/>
          <p:cNvSpPr txBox="1"/>
          <p:nvPr/>
        </p:nvSpPr>
        <p:spPr>
          <a:xfrm>
            <a:off x="3854550" y="1893150"/>
            <a:ext cx="4482900" cy="4494600"/>
          </a:xfrm>
          <a:prstGeom prst="rect">
            <a:avLst/>
          </a:prstGeom>
          <a:noFill/>
          <a:ln>
            <a:noFill/>
          </a:ln>
        </p:spPr>
        <p:txBody>
          <a:bodyPr anchorCtr="0" anchor="t" bIns="91425" lIns="91425" spcFirstLastPara="1" rIns="91425" wrap="square" tIns="91425">
            <a:spAutoFit/>
          </a:bodyPr>
          <a:lstStyle/>
          <a:p>
            <a:pPr indent="-482600" lvl="0" marL="457200" rtl="0" algn="l">
              <a:lnSpc>
                <a:spcPct val="150000"/>
              </a:lnSpc>
              <a:spcBef>
                <a:spcPts val="0"/>
              </a:spcBef>
              <a:spcAft>
                <a:spcPts val="0"/>
              </a:spcAft>
              <a:buClr>
                <a:schemeClr val="lt1"/>
              </a:buClr>
              <a:buSzPts val="4000"/>
              <a:buChar char="●"/>
            </a:pPr>
            <a:r>
              <a:rPr lang="en-US" sz="4000">
                <a:solidFill>
                  <a:schemeClr val="lt1"/>
                </a:solidFill>
              </a:rPr>
              <a:t>Paddlex</a:t>
            </a:r>
            <a:endParaRPr sz="4000">
              <a:solidFill>
                <a:schemeClr val="lt1"/>
              </a:solidFill>
            </a:endParaRPr>
          </a:p>
          <a:p>
            <a:pPr indent="-482600" lvl="0" marL="457200" rtl="0" algn="l">
              <a:lnSpc>
                <a:spcPct val="150000"/>
              </a:lnSpc>
              <a:spcBef>
                <a:spcPts val="0"/>
              </a:spcBef>
              <a:spcAft>
                <a:spcPts val="0"/>
              </a:spcAft>
              <a:buClr>
                <a:schemeClr val="lt1"/>
              </a:buClr>
              <a:buSzPts val="4000"/>
              <a:buChar char="●"/>
            </a:pPr>
            <a:r>
              <a:rPr lang="en-US" sz="4000">
                <a:solidFill>
                  <a:schemeClr val="lt1"/>
                </a:solidFill>
              </a:rPr>
              <a:t>Paddleclas</a:t>
            </a:r>
            <a:endParaRPr sz="4000">
              <a:solidFill>
                <a:schemeClr val="lt1"/>
              </a:solidFill>
            </a:endParaRPr>
          </a:p>
          <a:p>
            <a:pPr indent="-482600" lvl="0" marL="457200" rtl="0" algn="l">
              <a:lnSpc>
                <a:spcPct val="150000"/>
              </a:lnSpc>
              <a:spcBef>
                <a:spcPts val="0"/>
              </a:spcBef>
              <a:spcAft>
                <a:spcPts val="0"/>
              </a:spcAft>
              <a:buClr>
                <a:schemeClr val="lt1"/>
              </a:buClr>
              <a:buSzPts val="4000"/>
              <a:buChar char="●"/>
            </a:pPr>
            <a:r>
              <a:rPr lang="en-US" sz="4000">
                <a:solidFill>
                  <a:schemeClr val="lt1"/>
                </a:solidFill>
              </a:rPr>
              <a:t>Paddledetection</a:t>
            </a:r>
            <a:endParaRPr sz="4000">
              <a:solidFill>
                <a:schemeClr val="lt1"/>
              </a:solidFill>
            </a:endParaRPr>
          </a:p>
          <a:p>
            <a:pPr indent="-482600" lvl="0" marL="457200" rtl="0" algn="l">
              <a:lnSpc>
                <a:spcPct val="150000"/>
              </a:lnSpc>
              <a:spcBef>
                <a:spcPts val="0"/>
              </a:spcBef>
              <a:spcAft>
                <a:spcPts val="0"/>
              </a:spcAft>
              <a:buClr>
                <a:schemeClr val="lt1"/>
              </a:buClr>
              <a:buSzPts val="4000"/>
              <a:buChar char="●"/>
            </a:pPr>
            <a:r>
              <a:rPr lang="en-US" sz="4000">
                <a:solidFill>
                  <a:schemeClr val="lt1"/>
                </a:solidFill>
              </a:rPr>
              <a:t>albumentations</a:t>
            </a:r>
            <a:endParaRPr sz="4000">
              <a:solidFill>
                <a:schemeClr val="lt1"/>
              </a:solidFill>
            </a:endParaRPr>
          </a:p>
          <a:p>
            <a:pPr indent="-482600" lvl="0" marL="457200" rtl="0" algn="l">
              <a:lnSpc>
                <a:spcPct val="150000"/>
              </a:lnSpc>
              <a:spcBef>
                <a:spcPts val="0"/>
              </a:spcBef>
              <a:spcAft>
                <a:spcPts val="0"/>
              </a:spcAft>
              <a:buClr>
                <a:schemeClr val="lt1"/>
              </a:buClr>
              <a:buSzPts val="4000"/>
              <a:buChar char="●"/>
            </a:pPr>
            <a:r>
              <a:rPr lang="en-US" sz="4000">
                <a:solidFill>
                  <a:schemeClr val="lt1"/>
                </a:solidFill>
              </a:rPr>
              <a:t>EasyDL</a:t>
            </a:r>
            <a:endParaRPr sz="4000"/>
          </a:p>
        </p:txBody>
      </p:sp>
      <p:sp>
        <p:nvSpPr>
          <p:cNvPr id="1197" name="Google Shape;1197;p36"/>
          <p:cNvSpPr txBox="1"/>
          <p:nvPr/>
        </p:nvSpPr>
        <p:spPr>
          <a:xfrm>
            <a:off x="4596000" y="101785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4000">
                <a:solidFill>
                  <a:schemeClr val="lt1"/>
                </a:solidFill>
              </a:rPr>
              <a:t>Tools</a:t>
            </a:r>
            <a:endParaRPr/>
          </a:p>
        </p:txBody>
      </p:sp>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92"/>
                                        </p:tgtEl>
                                        <p:attrNameLst>
                                          <p:attrName>style.visibility</p:attrName>
                                        </p:attrNameLst>
                                      </p:cBhvr>
                                      <p:to>
                                        <p:strVal val="visible"/>
                                      </p:to>
                                    </p:set>
                                    <p:anim calcmode="lin" valueType="num">
                                      <p:cBhvr additive="base">
                                        <p:cTn dur="500"/>
                                        <p:tgtEl>
                                          <p:spTgt spid="1192"/>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19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pic>
        <p:nvPicPr>
          <p:cNvPr id="1203" name="Google Shape;1203;p37"/>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1204" name="Google Shape;1204;p37"/>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Tools &amp; Technology</a:t>
            </a:r>
            <a:endParaRPr sz="2400">
              <a:solidFill>
                <a:schemeClr val="lt1"/>
              </a:solidFill>
              <a:latin typeface="Cambria"/>
              <a:ea typeface="Cambria"/>
              <a:cs typeface="Cambria"/>
              <a:sym typeface="Cambria"/>
            </a:endParaRPr>
          </a:p>
        </p:txBody>
      </p:sp>
      <p:sp>
        <p:nvSpPr>
          <p:cNvPr id="1205" name="Google Shape;1205;p37"/>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206" name="Google Shape;1206;p37"/>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207" name="Google Shape;1207;p37"/>
          <p:cNvSpPr txBox="1"/>
          <p:nvPr/>
        </p:nvSpPr>
        <p:spPr>
          <a:xfrm>
            <a:off x="3854550" y="2946163"/>
            <a:ext cx="4482900" cy="2031900"/>
          </a:xfrm>
          <a:prstGeom prst="rect">
            <a:avLst/>
          </a:prstGeom>
          <a:noFill/>
          <a:ln>
            <a:noFill/>
          </a:ln>
        </p:spPr>
        <p:txBody>
          <a:bodyPr anchorCtr="0" anchor="t" bIns="91425" lIns="91425" spcFirstLastPara="1" rIns="91425" wrap="square" tIns="91425">
            <a:spAutoFit/>
          </a:bodyPr>
          <a:lstStyle/>
          <a:p>
            <a:pPr indent="-482600" lvl="0" marL="457200" rtl="0" algn="l">
              <a:lnSpc>
                <a:spcPct val="200000"/>
              </a:lnSpc>
              <a:spcBef>
                <a:spcPts val="0"/>
              </a:spcBef>
              <a:spcAft>
                <a:spcPts val="0"/>
              </a:spcAft>
              <a:buClr>
                <a:schemeClr val="lt1"/>
              </a:buClr>
              <a:buSzPts val="4000"/>
              <a:buChar char="●"/>
            </a:pPr>
            <a:r>
              <a:rPr lang="en-US" sz="4000">
                <a:solidFill>
                  <a:schemeClr val="lt1"/>
                </a:solidFill>
              </a:rPr>
              <a:t>PyQt5</a:t>
            </a:r>
            <a:endParaRPr sz="4000">
              <a:solidFill>
                <a:schemeClr val="lt1"/>
              </a:solidFill>
            </a:endParaRPr>
          </a:p>
          <a:p>
            <a:pPr indent="-482600" lvl="0" marL="457200" rtl="0" algn="l">
              <a:lnSpc>
                <a:spcPct val="200000"/>
              </a:lnSpc>
              <a:spcBef>
                <a:spcPts val="0"/>
              </a:spcBef>
              <a:spcAft>
                <a:spcPts val="0"/>
              </a:spcAft>
              <a:buClr>
                <a:schemeClr val="lt1"/>
              </a:buClr>
              <a:buSzPts val="4000"/>
              <a:buChar char="●"/>
            </a:pPr>
            <a:r>
              <a:rPr lang="en-US" sz="4000">
                <a:solidFill>
                  <a:schemeClr val="lt1"/>
                </a:solidFill>
              </a:rPr>
              <a:t>MediaPipe</a:t>
            </a:r>
            <a:endParaRPr sz="4000"/>
          </a:p>
        </p:txBody>
      </p:sp>
      <p:sp>
        <p:nvSpPr>
          <p:cNvPr id="1208" name="Google Shape;1208;p37"/>
          <p:cNvSpPr txBox="1"/>
          <p:nvPr/>
        </p:nvSpPr>
        <p:spPr>
          <a:xfrm>
            <a:off x="3958500" y="1197050"/>
            <a:ext cx="42750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4000">
                <a:solidFill>
                  <a:schemeClr val="lt1"/>
                </a:solidFill>
              </a:rPr>
              <a:t>Front-end Tools</a:t>
            </a:r>
            <a:endParaRPr/>
          </a:p>
        </p:txBody>
      </p:sp>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03"/>
                                        </p:tgtEl>
                                        <p:attrNameLst>
                                          <p:attrName>style.visibility</p:attrName>
                                        </p:attrNameLst>
                                      </p:cBhvr>
                                      <p:to>
                                        <p:strVal val="visible"/>
                                      </p:to>
                                    </p:set>
                                    <p:anim calcmode="lin" valueType="num">
                                      <p:cBhvr additive="base">
                                        <p:cTn dur="500"/>
                                        <p:tgtEl>
                                          <p:spTgt spid="1203"/>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20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38"/>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1215" name="Google Shape;1215;p38"/>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Design &amp; Model</a:t>
            </a:r>
            <a:endParaRPr sz="2400">
              <a:solidFill>
                <a:schemeClr val="lt1"/>
              </a:solidFill>
              <a:latin typeface="Cambria"/>
              <a:ea typeface="Cambria"/>
              <a:cs typeface="Cambria"/>
              <a:sym typeface="Cambria"/>
            </a:endParaRPr>
          </a:p>
        </p:txBody>
      </p:sp>
      <p:sp>
        <p:nvSpPr>
          <p:cNvPr id="1216" name="Google Shape;1216;p38"/>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217" name="Google Shape;1217;p38"/>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218" name="Google Shape;1218;p38"/>
          <p:cNvSpPr txBox="1"/>
          <p:nvPr/>
        </p:nvSpPr>
        <p:spPr>
          <a:xfrm>
            <a:off x="1406325" y="2176650"/>
            <a:ext cx="2663700" cy="800400"/>
          </a:xfrm>
          <a:prstGeom prst="rect">
            <a:avLst/>
          </a:prstGeom>
          <a:noFill/>
          <a:ln>
            <a:noFill/>
          </a:ln>
        </p:spPr>
        <p:txBody>
          <a:bodyPr anchorCtr="0" anchor="t" bIns="91425" lIns="91425" spcFirstLastPara="1" rIns="91425" wrap="square" tIns="91425">
            <a:spAutoFit/>
          </a:bodyPr>
          <a:lstStyle/>
          <a:p>
            <a:pPr indent="-482600" lvl="0" marL="457200" rtl="0" algn="l">
              <a:lnSpc>
                <a:spcPct val="150000"/>
              </a:lnSpc>
              <a:spcBef>
                <a:spcPts val="0"/>
              </a:spcBef>
              <a:spcAft>
                <a:spcPts val="0"/>
              </a:spcAft>
              <a:buClr>
                <a:schemeClr val="lt1"/>
              </a:buClr>
              <a:buSzPts val="4000"/>
              <a:buChar char="●"/>
            </a:pPr>
            <a:r>
              <a:rPr lang="en-US" sz="4000">
                <a:solidFill>
                  <a:schemeClr val="lt1"/>
                </a:solidFill>
              </a:rPr>
              <a:t>CK+48</a:t>
            </a:r>
            <a:endParaRPr sz="4000"/>
          </a:p>
        </p:txBody>
      </p:sp>
      <p:sp>
        <p:nvSpPr>
          <p:cNvPr id="1219" name="Google Shape;1219;p38"/>
          <p:cNvSpPr txBox="1"/>
          <p:nvPr/>
        </p:nvSpPr>
        <p:spPr>
          <a:xfrm>
            <a:off x="4596000" y="119705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4000">
                <a:solidFill>
                  <a:schemeClr val="lt1"/>
                </a:solidFill>
              </a:rPr>
              <a:t>Datasets</a:t>
            </a:r>
            <a:endParaRPr/>
          </a:p>
        </p:txBody>
      </p:sp>
      <p:pic>
        <p:nvPicPr>
          <p:cNvPr id="1220" name="Google Shape;1220;p38"/>
          <p:cNvPicPr preferRelativeResize="0"/>
          <p:nvPr/>
        </p:nvPicPr>
        <p:blipFill>
          <a:blip r:embed="rId4">
            <a:alphaModFix/>
          </a:blip>
          <a:stretch>
            <a:fillRect/>
          </a:stretch>
        </p:blipFill>
        <p:spPr>
          <a:xfrm>
            <a:off x="107350" y="3681050"/>
            <a:ext cx="5743575" cy="1304925"/>
          </a:xfrm>
          <a:prstGeom prst="rect">
            <a:avLst/>
          </a:prstGeom>
          <a:noFill/>
          <a:ln>
            <a:noFill/>
          </a:ln>
        </p:spPr>
      </p:pic>
      <p:sp>
        <p:nvSpPr>
          <p:cNvPr id="1221" name="Google Shape;1221;p38"/>
          <p:cNvSpPr txBox="1"/>
          <p:nvPr/>
        </p:nvSpPr>
        <p:spPr>
          <a:xfrm>
            <a:off x="5850925" y="2176650"/>
            <a:ext cx="6183300" cy="1416000"/>
          </a:xfrm>
          <a:prstGeom prst="rect">
            <a:avLst/>
          </a:prstGeom>
          <a:noFill/>
          <a:ln>
            <a:noFill/>
          </a:ln>
        </p:spPr>
        <p:txBody>
          <a:bodyPr anchorCtr="0" anchor="t" bIns="91425" lIns="91425" spcFirstLastPara="1" rIns="91425" wrap="square" tIns="91425">
            <a:spAutoFit/>
          </a:bodyPr>
          <a:lstStyle/>
          <a:p>
            <a:pPr indent="-482600" lvl="0" marL="457200" rtl="0" algn="l">
              <a:lnSpc>
                <a:spcPct val="100000"/>
              </a:lnSpc>
              <a:spcBef>
                <a:spcPts val="0"/>
              </a:spcBef>
              <a:spcAft>
                <a:spcPts val="0"/>
              </a:spcAft>
              <a:buClr>
                <a:schemeClr val="lt1"/>
              </a:buClr>
              <a:buSzPts val="4000"/>
              <a:buChar char="●"/>
            </a:pPr>
            <a:r>
              <a:rPr lang="en-US" sz="4000">
                <a:solidFill>
                  <a:schemeClr val="lt1"/>
                </a:solidFill>
              </a:rPr>
              <a:t>XunFei facial expression competition</a:t>
            </a:r>
            <a:endParaRPr sz="4000"/>
          </a:p>
        </p:txBody>
      </p:sp>
      <p:pic>
        <p:nvPicPr>
          <p:cNvPr id="1222" name="Google Shape;1222;p38"/>
          <p:cNvPicPr preferRelativeResize="0"/>
          <p:nvPr/>
        </p:nvPicPr>
        <p:blipFill>
          <a:blip r:embed="rId5">
            <a:alphaModFix/>
          </a:blip>
          <a:stretch>
            <a:fillRect/>
          </a:stretch>
        </p:blipFill>
        <p:spPr>
          <a:xfrm>
            <a:off x="6290650" y="3681050"/>
            <a:ext cx="5743575" cy="1143000"/>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14"/>
                                        </p:tgtEl>
                                        <p:attrNameLst>
                                          <p:attrName>style.visibility</p:attrName>
                                        </p:attrNameLst>
                                      </p:cBhvr>
                                      <p:to>
                                        <p:strVal val="visible"/>
                                      </p:to>
                                    </p:set>
                                    <p:anim calcmode="lin" valueType="num">
                                      <p:cBhvr additive="base">
                                        <p:cTn dur="500"/>
                                        <p:tgtEl>
                                          <p:spTgt spid="1214"/>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21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pic>
        <p:nvPicPr>
          <p:cNvPr id="1228" name="Google Shape;1228;p39"/>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1229" name="Google Shape;1229;p39"/>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Design &amp; Model</a:t>
            </a:r>
            <a:endParaRPr sz="2400">
              <a:solidFill>
                <a:schemeClr val="lt1"/>
              </a:solidFill>
              <a:latin typeface="Cambria"/>
              <a:ea typeface="Cambria"/>
              <a:cs typeface="Cambria"/>
              <a:sym typeface="Cambria"/>
            </a:endParaRPr>
          </a:p>
        </p:txBody>
      </p:sp>
      <p:sp>
        <p:nvSpPr>
          <p:cNvPr id="1230" name="Google Shape;1230;p39"/>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231" name="Google Shape;1231;p39"/>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232" name="Google Shape;1232;p39"/>
          <p:cNvSpPr txBox="1"/>
          <p:nvPr/>
        </p:nvSpPr>
        <p:spPr>
          <a:xfrm>
            <a:off x="630425" y="2176650"/>
            <a:ext cx="29046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lt1"/>
              </a:buClr>
              <a:buSzPts val="2000"/>
              <a:buChar char="●"/>
            </a:pPr>
            <a:r>
              <a:rPr lang="en-US" sz="2000">
                <a:solidFill>
                  <a:schemeClr val="lt1"/>
                </a:solidFill>
              </a:rPr>
              <a:t>PaddleX pipeline</a:t>
            </a:r>
            <a:endParaRPr sz="2000"/>
          </a:p>
        </p:txBody>
      </p:sp>
      <p:sp>
        <p:nvSpPr>
          <p:cNvPr id="1233" name="Google Shape;1233;p39"/>
          <p:cNvSpPr txBox="1"/>
          <p:nvPr/>
        </p:nvSpPr>
        <p:spPr>
          <a:xfrm>
            <a:off x="4596000" y="119705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4000">
                <a:solidFill>
                  <a:schemeClr val="lt1"/>
                </a:solidFill>
              </a:rPr>
              <a:t>Model</a:t>
            </a:r>
            <a:endParaRPr/>
          </a:p>
        </p:txBody>
      </p:sp>
      <p:sp>
        <p:nvSpPr>
          <p:cNvPr id="1234" name="Google Shape;1234;p39"/>
          <p:cNvSpPr txBox="1"/>
          <p:nvPr/>
        </p:nvSpPr>
        <p:spPr>
          <a:xfrm>
            <a:off x="5850925" y="2176650"/>
            <a:ext cx="61833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lt1"/>
              </a:buClr>
              <a:buSzPts val="2000"/>
              <a:buChar char="●"/>
            </a:pPr>
            <a:r>
              <a:rPr lang="en-US" sz="2000">
                <a:solidFill>
                  <a:schemeClr val="lt1"/>
                </a:solidFill>
              </a:rPr>
              <a:t>xunfei emotion data set</a:t>
            </a:r>
            <a:endParaRPr sz="2000"/>
          </a:p>
        </p:txBody>
      </p:sp>
      <p:pic>
        <p:nvPicPr>
          <p:cNvPr id="1235" name="Google Shape;1235;p39"/>
          <p:cNvPicPr preferRelativeResize="0"/>
          <p:nvPr/>
        </p:nvPicPr>
        <p:blipFill>
          <a:blip r:embed="rId4">
            <a:alphaModFix/>
          </a:blip>
          <a:stretch>
            <a:fillRect/>
          </a:stretch>
        </p:blipFill>
        <p:spPr>
          <a:xfrm>
            <a:off x="116475" y="3587338"/>
            <a:ext cx="5546157" cy="1729150"/>
          </a:xfrm>
          <a:prstGeom prst="rect">
            <a:avLst/>
          </a:prstGeom>
          <a:noFill/>
          <a:ln>
            <a:noFill/>
          </a:ln>
        </p:spPr>
      </p:pic>
      <p:sp>
        <p:nvSpPr>
          <p:cNvPr id="1236" name="Google Shape;1236;p39"/>
          <p:cNvSpPr txBox="1"/>
          <p:nvPr/>
        </p:nvSpPr>
        <p:spPr>
          <a:xfrm>
            <a:off x="760300" y="2801875"/>
            <a:ext cx="29046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lt1"/>
              </a:buClr>
              <a:buSzPts val="2000"/>
              <a:buChar char="●"/>
            </a:pPr>
            <a:r>
              <a:rPr lang="en-US" sz="2000">
                <a:solidFill>
                  <a:schemeClr val="lt1"/>
                </a:solidFill>
              </a:rPr>
              <a:t>CK+48 dataset:</a:t>
            </a:r>
            <a:endParaRPr sz="2000">
              <a:solidFill>
                <a:schemeClr val="lt1"/>
              </a:solidFill>
            </a:endParaRPr>
          </a:p>
        </p:txBody>
      </p:sp>
      <p:pic>
        <p:nvPicPr>
          <p:cNvPr id="1237" name="Google Shape;1237;p39"/>
          <p:cNvPicPr preferRelativeResize="0"/>
          <p:nvPr/>
        </p:nvPicPr>
        <p:blipFill>
          <a:blip r:embed="rId5">
            <a:alphaModFix/>
          </a:blip>
          <a:stretch>
            <a:fillRect/>
          </a:stretch>
        </p:blipFill>
        <p:spPr>
          <a:xfrm>
            <a:off x="7379832" y="2845838"/>
            <a:ext cx="3621077" cy="3883950"/>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28"/>
                                        </p:tgtEl>
                                        <p:attrNameLst>
                                          <p:attrName>style.visibility</p:attrName>
                                        </p:attrNameLst>
                                      </p:cBhvr>
                                      <p:to>
                                        <p:strVal val="visible"/>
                                      </p:to>
                                    </p:set>
                                    <p:anim calcmode="lin" valueType="num">
                                      <p:cBhvr additive="base">
                                        <p:cTn dur="500"/>
                                        <p:tgtEl>
                                          <p:spTgt spid="1228"/>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22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40"/>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1244" name="Google Shape;1244;p40"/>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System Performance</a:t>
            </a:r>
            <a:endParaRPr sz="2400">
              <a:solidFill>
                <a:schemeClr val="lt1"/>
              </a:solidFill>
              <a:latin typeface="Cambria"/>
              <a:ea typeface="Cambria"/>
              <a:cs typeface="Cambria"/>
              <a:sym typeface="Cambria"/>
            </a:endParaRPr>
          </a:p>
        </p:txBody>
      </p:sp>
      <p:sp>
        <p:nvSpPr>
          <p:cNvPr id="1245" name="Google Shape;1245;p40"/>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246" name="Google Shape;1246;p40"/>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247" name="Google Shape;1247;p40"/>
          <p:cNvSpPr txBox="1"/>
          <p:nvPr/>
        </p:nvSpPr>
        <p:spPr>
          <a:xfrm>
            <a:off x="218350" y="1696600"/>
            <a:ext cx="39807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lt1"/>
              </a:buClr>
              <a:buSzPts val="2000"/>
              <a:buChar char="●"/>
            </a:pPr>
            <a:r>
              <a:rPr lang="en-US" sz="2000">
                <a:solidFill>
                  <a:schemeClr val="lt1"/>
                </a:solidFill>
              </a:rPr>
              <a:t>Xunfei Competition Results</a:t>
            </a:r>
            <a:endParaRPr sz="2000">
              <a:solidFill>
                <a:schemeClr val="lt1"/>
              </a:solidFill>
            </a:endParaRPr>
          </a:p>
        </p:txBody>
      </p:sp>
      <p:pic>
        <p:nvPicPr>
          <p:cNvPr id="1248" name="Google Shape;1248;p40"/>
          <p:cNvPicPr preferRelativeResize="0"/>
          <p:nvPr/>
        </p:nvPicPr>
        <p:blipFill>
          <a:blip r:embed="rId4">
            <a:alphaModFix/>
          </a:blip>
          <a:stretch>
            <a:fillRect/>
          </a:stretch>
        </p:blipFill>
        <p:spPr>
          <a:xfrm>
            <a:off x="561150" y="3695413"/>
            <a:ext cx="4486275" cy="533400"/>
          </a:xfrm>
          <a:prstGeom prst="rect">
            <a:avLst/>
          </a:prstGeom>
          <a:noFill/>
          <a:ln>
            <a:noFill/>
          </a:ln>
        </p:spPr>
      </p:pic>
      <p:sp>
        <p:nvSpPr>
          <p:cNvPr id="1249" name="Google Shape;1249;p40"/>
          <p:cNvSpPr txBox="1"/>
          <p:nvPr/>
        </p:nvSpPr>
        <p:spPr>
          <a:xfrm>
            <a:off x="7240750" y="1849000"/>
            <a:ext cx="39807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lt1"/>
              </a:buClr>
              <a:buSzPts val="2000"/>
              <a:buChar char="●"/>
            </a:pPr>
            <a:r>
              <a:rPr lang="en-US" sz="2000">
                <a:solidFill>
                  <a:schemeClr val="lt1"/>
                </a:solidFill>
              </a:rPr>
              <a:t>CK+48 model training</a:t>
            </a:r>
            <a:endParaRPr sz="2000">
              <a:solidFill>
                <a:schemeClr val="lt1"/>
              </a:solidFill>
            </a:endParaRPr>
          </a:p>
        </p:txBody>
      </p:sp>
      <p:pic>
        <p:nvPicPr>
          <p:cNvPr id="1250" name="Google Shape;1250;p40"/>
          <p:cNvPicPr preferRelativeResize="0"/>
          <p:nvPr/>
        </p:nvPicPr>
        <p:blipFill>
          <a:blip r:embed="rId5">
            <a:alphaModFix/>
          </a:blip>
          <a:stretch>
            <a:fillRect/>
          </a:stretch>
        </p:blipFill>
        <p:spPr>
          <a:xfrm>
            <a:off x="6359313" y="3000575"/>
            <a:ext cx="5743575" cy="3057525"/>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43"/>
                                        </p:tgtEl>
                                        <p:attrNameLst>
                                          <p:attrName>style.visibility</p:attrName>
                                        </p:attrNameLst>
                                      </p:cBhvr>
                                      <p:to>
                                        <p:strVal val="visible"/>
                                      </p:to>
                                    </p:set>
                                    <p:anim calcmode="lin" valueType="num">
                                      <p:cBhvr additive="base">
                                        <p:cTn dur="500"/>
                                        <p:tgtEl>
                                          <p:spTgt spid="1243"/>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24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id="1256" name="Google Shape;1256;p41"/>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1257" name="Google Shape;1257;p41"/>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System Performance</a:t>
            </a:r>
            <a:endParaRPr sz="2400">
              <a:solidFill>
                <a:schemeClr val="lt1"/>
              </a:solidFill>
              <a:latin typeface="Cambria"/>
              <a:ea typeface="Cambria"/>
              <a:cs typeface="Cambria"/>
              <a:sym typeface="Cambria"/>
            </a:endParaRPr>
          </a:p>
        </p:txBody>
      </p:sp>
      <p:sp>
        <p:nvSpPr>
          <p:cNvPr id="1258" name="Google Shape;1258;p41"/>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259" name="Google Shape;1259;p41"/>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260" name="Google Shape;1260;p41"/>
          <p:cNvSpPr txBox="1"/>
          <p:nvPr/>
        </p:nvSpPr>
        <p:spPr>
          <a:xfrm>
            <a:off x="3910850" y="1246300"/>
            <a:ext cx="39807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lt1"/>
              </a:buClr>
              <a:buSzPts val="2000"/>
              <a:buChar char="●"/>
            </a:pPr>
            <a:r>
              <a:rPr lang="en-US" sz="2000">
                <a:solidFill>
                  <a:schemeClr val="lt1"/>
                </a:solidFill>
              </a:rPr>
              <a:t>XunFei model training</a:t>
            </a:r>
            <a:endParaRPr sz="2000">
              <a:solidFill>
                <a:schemeClr val="lt1"/>
              </a:solidFill>
            </a:endParaRPr>
          </a:p>
        </p:txBody>
      </p:sp>
      <p:graphicFrame>
        <p:nvGraphicFramePr>
          <p:cNvPr id="1261" name="Google Shape;1261;p41"/>
          <p:cNvGraphicFramePr/>
          <p:nvPr/>
        </p:nvGraphicFramePr>
        <p:xfrm>
          <a:off x="401950" y="2744150"/>
          <a:ext cx="3000000" cy="3000000"/>
        </p:xfrm>
        <a:graphic>
          <a:graphicData uri="http://schemas.openxmlformats.org/drawingml/2006/table">
            <a:tbl>
              <a:tblPr>
                <a:noFill/>
                <a:tableStyleId>{9D918C73-56B4-4AF1-BCD5-E961E8374095}</a:tableStyleId>
              </a:tblPr>
              <a:tblGrid>
                <a:gridCol w="2087825"/>
                <a:gridCol w="1493175"/>
                <a:gridCol w="1514200"/>
                <a:gridCol w="2189650"/>
                <a:gridCol w="1716825"/>
                <a:gridCol w="1304525"/>
                <a:gridCol w="1201900"/>
              </a:tblGrid>
              <a:tr h="12700">
                <a:tc>
                  <a:txBody>
                    <a:bodyPr/>
                    <a:lstStyle/>
                    <a:p>
                      <a:pPr indent="0" lvl="0" marL="0" rtl="0" algn="ctr">
                        <a:spcBef>
                          <a:spcPts val="0"/>
                        </a:spcBef>
                        <a:spcAft>
                          <a:spcPts val="0"/>
                        </a:spcAft>
                        <a:buNone/>
                      </a:pPr>
                      <a:r>
                        <a:rPr lang="en-US" sz="1500">
                          <a:solidFill>
                            <a:schemeClr val="lt1"/>
                          </a:solidFill>
                        </a:rPr>
                        <a:t>Model</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Top-1 Acc</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Top-5 Acc</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SD855 time(ms) bs=1</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Flops(G)</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Params(M)</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Model storage size(M)</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27025">
                <a:tc>
                  <a:txBody>
                    <a:bodyPr/>
                    <a:lstStyle/>
                    <a:p>
                      <a:pPr indent="0" lvl="0" marL="0" rtl="0" algn="ctr">
                        <a:spcBef>
                          <a:spcPts val="0"/>
                        </a:spcBef>
                        <a:spcAft>
                          <a:spcPts val="0"/>
                        </a:spcAft>
                        <a:buNone/>
                      </a:pPr>
                      <a:r>
                        <a:rPr lang="en-US" sz="1500">
                          <a:solidFill>
                            <a:schemeClr val="lt1"/>
                          </a:solidFill>
                        </a:rPr>
                        <a:t>MobileNetV3_large</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0.7896</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0.9448</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19.30835</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0.45</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5.47</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21</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500">
                          <a:solidFill>
                            <a:schemeClr val="lt1"/>
                          </a:solidFill>
                        </a:rPr>
                        <a:t>ShuffleNetV2</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0.7315</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0.912</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34.770149</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1.12</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7.32</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28</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500">
                          <a:solidFill>
                            <a:schemeClr val="lt1"/>
                          </a:solidFill>
                        </a:rPr>
                        <a:t>ResNet101_vd</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0.8373</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0.9669</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6.11704</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13.76222</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16.1</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44.57</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500">
                          <a:solidFill>
                            <a:schemeClr val="lt1"/>
                          </a:solidFill>
                        </a:rPr>
                        <a:t>DarkNet53</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0.78</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0.941</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4.10829</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12.1714</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18.58</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41.6</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500">
                          <a:solidFill>
                            <a:schemeClr val="lt1"/>
                          </a:solidFill>
                        </a:rPr>
                        <a:t>DenseNet264</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0.7796</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0.9385</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12.14722</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26.27707</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11.54</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33.37</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500">
                          <a:solidFill>
                            <a:schemeClr val="lt1"/>
                          </a:solidFill>
                        </a:rPr>
                        <a:t>Xception71</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0.8111</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0.9545</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8.72457</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31.55549</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31.77</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lt1"/>
                          </a:solidFill>
                        </a:rPr>
                        <a:t>37.28</a:t>
                      </a:r>
                      <a:endParaRPr sz="1500">
                        <a:solidFill>
                          <a:schemeClr val="lt1"/>
                        </a:solidFill>
                      </a:endParaRPr>
                    </a:p>
                  </a:txBody>
                  <a:tcPr marT="63500" marB="6350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262" name="Google Shape;1262;p41"/>
          <p:cNvSpPr txBox="1"/>
          <p:nvPr/>
        </p:nvSpPr>
        <p:spPr>
          <a:xfrm>
            <a:off x="3526150" y="1905300"/>
            <a:ext cx="5798400" cy="492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2000">
                <a:solidFill>
                  <a:schemeClr val="lt1"/>
                </a:solidFill>
              </a:rPr>
              <a:t>ImageNet pre-trained model information</a:t>
            </a:r>
            <a:endParaRPr sz="2000">
              <a:solidFill>
                <a:schemeClr val="lt1"/>
              </a:solidFill>
            </a:endParaRPr>
          </a:p>
        </p:txBody>
      </p:sp>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56"/>
                                        </p:tgtEl>
                                        <p:attrNameLst>
                                          <p:attrName>style.visibility</p:attrName>
                                        </p:attrNameLst>
                                      </p:cBhvr>
                                      <p:to>
                                        <p:strVal val="visible"/>
                                      </p:to>
                                    </p:set>
                                    <p:anim calcmode="lin" valueType="num">
                                      <p:cBhvr additive="base">
                                        <p:cTn dur="500"/>
                                        <p:tgtEl>
                                          <p:spTgt spid="1256"/>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25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pic>
        <p:nvPicPr>
          <p:cNvPr id="1268" name="Google Shape;1268;p42"/>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1269" name="Google Shape;1269;p42"/>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System Performance</a:t>
            </a:r>
            <a:endParaRPr sz="2400">
              <a:solidFill>
                <a:schemeClr val="lt1"/>
              </a:solidFill>
              <a:latin typeface="Cambria"/>
              <a:ea typeface="Cambria"/>
              <a:cs typeface="Cambria"/>
              <a:sym typeface="Cambria"/>
            </a:endParaRPr>
          </a:p>
        </p:txBody>
      </p:sp>
      <p:sp>
        <p:nvSpPr>
          <p:cNvPr id="1270" name="Google Shape;1270;p42"/>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271" name="Google Shape;1271;p42"/>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272" name="Google Shape;1272;p42"/>
          <p:cNvSpPr txBox="1"/>
          <p:nvPr/>
        </p:nvSpPr>
        <p:spPr>
          <a:xfrm>
            <a:off x="1535475" y="1865475"/>
            <a:ext cx="2325900" cy="492600"/>
          </a:xfrm>
          <a:prstGeom prst="rect">
            <a:avLst/>
          </a:prstGeom>
          <a:noFill/>
          <a:ln>
            <a:noFill/>
          </a:ln>
        </p:spPr>
        <p:txBody>
          <a:bodyPr anchorCtr="0" anchor="t" bIns="91425" lIns="91425" spcFirstLastPara="1" rIns="91425" wrap="square" tIns="91425">
            <a:spAutoFit/>
          </a:bodyPr>
          <a:lstStyle/>
          <a:p>
            <a:pPr indent="-355600" lvl="0" marL="457200" rtl="0" algn="ctr">
              <a:lnSpc>
                <a:spcPct val="200000"/>
              </a:lnSpc>
              <a:spcBef>
                <a:spcPts val="0"/>
              </a:spcBef>
              <a:spcAft>
                <a:spcPts val="0"/>
              </a:spcAft>
              <a:buClr>
                <a:schemeClr val="lt1"/>
              </a:buClr>
              <a:buSzPts val="2000"/>
              <a:buChar char="●"/>
            </a:pPr>
            <a:r>
              <a:rPr lang="en-US" sz="2000">
                <a:solidFill>
                  <a:schemeClr val="lt1"/>
                </a:solidFill>
              </a:rPr>
              <a:t>DarkNet53</a:t>
            </a:r>
            <a:endParaRPr sz="2000">
              <a:solidFill>
                <a:schemeClr val="lt1"/>
              </a:solidFill>
            </a:endParaRPr>
          </a:p>
        </p:txBody>
      </p:sp>
      <p:pic>
        <p:nvPicPr>
          <p:cNvPr id="1273" name="Google Shape;1273;p42"/>
          <p:cNvPicPr preferRelativeResize="0"/>
          <p:nvPr/>
        </p:nvPicPr>
        <p:blipFill>
          <a:blip r:embed="rId4">
            <a:alphaModFix/>
          </a:blip>
          <a:stretch>
            <a:fillRect/>
          </a:stretch>
        </p:blipFill>
        <p:spPr>
          <a:xfrm>
            <a:off x="62325" y="2836950"/>
            <a:ext cx="5743575" cy="3048000"/>
          </a:xfrm>
          <a:prstGeom prst="rect">
            <a:avLst/>
          </a:prstGeom>
          <a:noFill/>
          <a:ln>
            <a:noFill/>
          </a:ln>
        </p:spPr>
      </p:pic>
      <p:sp>
        <p:nvSpPr>
          <p:cNvPr id="1274" name="Google Shape;1274;p42"/>
          <p:cNvSpPr txBox="1"/>
          <p:nvPr/>
        </p:nvSpPr>
        <p:spPr>
          <a:xfrm>
            <a:off x="7643625" y="1763700"/>
            <a:ext cx="2325900" cy="492600"/>
          </a:xfrm>
          <a:prstGeom prst="rect">
            <a:avLst/>
          </a:prstGeom>
          <a:noFill/>
          <a:ln>
            <a:noFill/>
          </a:ln>
        </p:spPr>
        <p:txBody>
          <a:bodyPr anchorCtr="0" anchor="t" bIns="91425" lIns="91425" spcFirstLastPara="1" rIns="91425" wrap="square" tIns="91425">
            <a:spAutoFit/>
          </a:bodyPr>
          <a:lstStyle/>
          <a:p>
            <a:pPr indent="-355600" lvl="0" marL="457200" rtl="0" algn="ctr">
              <a:lnSpc>
                <a:spcPct val="200000"/>
              </a:lnSpc>
              <a:spcBef>
                <a:spcPts val="0"/>
              </a:spcBef>
              <a:spcAft>
                <a:spcPts val="0"/>
              </a:spcAft>
              <a:buClr>
                <a:schemeClr val="lt1"/>
              </a:buClr>
              <a:buSzPts val="2000"/>
              <a:buChar char="●"/>
            </a:pPr>
            <a:r>
              <a:rPr lang="en-US" sz="2000">
                <a:solidFill>
                  <a:schemeClr val="lt1"/>
                </a:solidFill>
              </a:rPr>
              <a:t>DenseNet264</a:t>
            </a:r>
            <a:endParaRPr sz="2000">
              <a:solidFill>
                <a:schemeClr val="lt1"/>
              </a:solidFill>
            </a:endParaRPr>
          </a:p>
        </p:txBody>
      </p:sp>
      <p:pic>
        <p:nvPicPr>
          <p:cNvPr id="1275" name="Google Shape;1275;p42"/>
          <p:cNvPicPr preferRelativeResize="0"/>
          <p:nvPr/>
        </p:nvPicPr>
        <p:blipFill>
          <a:blip r:embed="rId5">
            <a:alphaModFix/>
          </a:blip>
          <a:stretch>
            <a:fillRect/>
          </a:stretch>
        </p:blipFill>
        <p:spPr>
          <a:xfrm>
            <a:off x="6221750" y="2836950"/>
            <a:ext cx="5743575" cy="2981325"/>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68"/>
                                        </p:tgtEl>
                                        <p:attrNameLst>
                                          <p:attrName>style.visibility</p:attrName>
                                        </p:attrNameLst>
                                      </p:cBhvr>
                                      <p:to>
                                        <p:strVal val="visible"/>
                                      </p:to>
                                    </p:set>
                                    <p:anim calcmode="lin" valueType="num">
                                      <p:cBhvr additive="base">
                                        <p:cTn dur="500"/>
                                        <p:tgtEl>
                                          <p:spTgt spid="1268"/>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26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pic>
        <p:nvPicPr>
          <p:cNvPr id="1281" name="Google Shape;1281;p43"/>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1282" name="Google Shape;1282;p43"/>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System Performance</a:t>
            </a:r>
            <a:endParaRPr sz="2400">
              <a:solidFill>
                <a:schemeClr val="lt1"/>
              </a:solidFill>
              <a:latin typeface="Cambria"/>
              <a:ea typeface="Cambria"/>
              <a:cs typeface="Cambria"/>
              <a:sym typeface="Cambria"/>
            </a:endParaRPr>
          </a:p>
        </p:txBody>
      </p:sp>
      <p:sp>
        <p:nvSpPr>
          <p:cNvPr id="1283" name="Google Shape;1283;p43"/>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284" name="Google Shape;1284;p43"/>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285" name="Google Shape;1285;p43"/>
          <p:cNvSpPr txBox="1"/>
          <p:nvPr/>
        </p:nvSpPr>
        <p:spPr>
          <a:xfrm>
            <a:off x="1535475" y="1865475"/>
            <a:ext cx="2325900" cy="492600"/>
          </a:xfrm>
          <a:prstGeom prst="rect">
            <a:avLst/>
          </a:prstGeom>
          <a:noFill/>
          <a:ln>
            <a:noFill/>
          </a:ln>
        </p:spPr>
        <p:txBody>
          <a:bodyPr anchorCtr="0" anchor="t" bIns="91425" lIns="91425" spcFirstLastPara="1" rIns="91425" wrap="square" tIns="91425">
            <a:spAutoFit/>
          </a:bodyPr>
          <a:lstStyle/>
          <a:p>
            <a:pPr indent="-355600" lvl="0" marL="457200" rtl="0" algn="ctr">
              <a:lnSpc>
                <a:spcPct val="200000"/>
              </a:lnSpc>
              <a:spcBef>
                <a:spcPts val="0"/>
              </a:spcBef>
              <a:spcAft>
                <a:spcPts val="0"/>
              </a:spcAft>
              <a:buClr>
                <a:schemeClr val="lt1"/>
              </a:buClr>
              <a:buSzPts val="2000"/>
              <a:buChar char="●"/>
            </a:pPr>
            <a:r>
              <a:rPr lang="en-US" sz="2000">
                <a:solidFill>
                  <a:schemeClr val="lt1"/>
                </a:solidFill>
              </a:rPr>
              <a:t>MobileNetv3</a:t>
            </a:r>
            <a:endParaRPr sz="2000">
              <a:solidFill>
                <a:schemeClr val="lt1"/>
              </a:solidFill>
            </a:endParaRPr>
          </a:p>
        </p:txBody>
      </p:sp>
      <p:sp>
        <p:nvSpPr>
          <p:cNvPr id="1286" name="Google Shape;1286;p43"/>
          <p:cNvSpPr txBox="1"/>
          <p:nvPr/>
        </p:nvSpPr>
        <p:spPr>
          <a:xfrm>
            <a:off x="7652200" y="1865475"/>
            <a:ext cx="3794700" cy="492600"/>
          </a:xfrm>
          <a:prstGeom prst="rect">
            <a:avLst/>
          </a:prstGeom>
          <a:noFill/>
          <a:ln>
            <a:noFill/>
          </a:ln>
        </p:spPr>
        <p:txBody>
          <a:bodyPr anchorCtr="0" anchor="t" bIns="91425" lIns="91425" spcFirstLastPara="1" rIns="91425" wrap="square" tIns="91425">
            <a:spAutoFit/>
          </a:bodyPr>
          <a:lstStyle/>
          <a:p>
            <a:pPr indent="-355600" lvl="0" marL="457200" rtl="0" algn="ctr">
              <a:lnSpc>
                <a:spcPct val="200000"/>
              </a:lnSpc>
              <a:spcBef>
                <a:spcPts val="0"/>
              </a:spcBef>
              <a:spcAft>
                <a:spcPts val="0"/>
              </a:spcAft>
              <a:buClr>
                <a:schemeClr val="lt1"/>
              </a:buClr>
              <a:buSzPts val="2000"/>
              <a:buChar char="●"/>
            </a:pPr>
            <a:r>
              <a:rPr lang="en-US" sz="2000">
                <a:solidFill>
                  <a:schemeClr val="lt1"/>
                </a:solidFill>
              </a:rPr>
              <a:t>ResNetv101_vd_ssld</a:t>
            </a:r>
            <a:endParaRPr sz="2000">
              <a:solidFill>
                <a:schemeClr val="lt1"/>
              </a:solidFill>
            </a:endParaRPr>
          </a:p>
        </p:txBody>
      </p:sp>
      <p:pic>
        <p:nvPicPr>
          <p:cNvPr id="1287" name="Google Shape;1287;p43"/>
          <p:cNvPicPr preferRelativeResize="0"/>
          <p:nvPr/>
        </p:nvPicPr>
        <p:blipFill>
          <a:blip r:embed="rId4">
            <a:alphaModFix/>
          </a:blip>
          <a:stretch>
            <a:fillRect/>
          </a:stretch>
        </p:blipFill>
        <p:spPr>
          <a:xfrm>
            <a:off x="141150" y="2915750"/>
            <a:ext cx="5743575" cy="3086100"/>
          </a:xfrm>
          <a:prstGeom prst="rect">
            <a:avLst/>
          </a:prstGeom>
          <a:noFill/>
          <a:ln>
            <a:noFill/>
          </a:ln>
        </p:spPr>
      </p:pic>
      <p:pic>
        <p:nvPicPr>
          <p:cNvPr id="1288" name="Google Shape;1288;p43"/>
          <p:cNvPicPr preferRelativeResize="0"/>
          <p:nvPr/>
        </p:nvPicPr>
        <p:blipFill>
          <a:blip r:embed="rId5">
            <a:alphaModFix/>
          </a:blip>
          <a:stretch>
            <a:fillRect/>
          </a:stretch>
        </p:blipFill>
        <p:spPr>
          <a:xfrm>
            <a:off x="6374950" y="2915750"/>
            <a:ext cx="5743575" cy="3086100"/>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81"/>
                                        </p:tgtEl>
                                        <p:attrNameLst>
                                          <p:attrName>style.visibility</p:attrName>
                                        </p:attrNameLst>
                                      </p:cBhvr>
                                      <p:to>
                                        <p:strVal val="visible"/>
                                      </p:to>
                                    </p:set>
                                    <p:anim calcmode="lin" valueType="num">
                                      <p:cBhvr additive="base">
                                        <p:cTn dur="500"/>
                                        <p:tgtEl>
                                          <p:spTgt spid="1281"/>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28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p44"/>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1295" name="Google Shape;1295;p44"/>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System Performance</a:t>
            </a:r>
            <a:endParaRPr sz="2400">
              <a:solidFill>
                <a:schemeClr val="lt1"/>
              </a:solidFill>
              <a:latin typeface="Cambria"/>
              <a:ea typeface="Cambria"/>
              <a:cs typeface="Cambria"/>
              <a:sym typeface="Cambria"/>
            </a:endParaRPr>
          </a:p>
        </p:txBody>
      </p:sp>
      <p:sp>
        <p:nvSpPr>
          <p:cNvPr id="1296" name="Google Shape;1296;p44"/>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297" name="Google Shape;1297;p44"/>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298" name="Google Shape;1298;p44"/>
          <p:cNvSpPr txBox="1"/>
          <p:nvPr/>
        </p:nvSpPr>
        <p:spPr>
          <a:xfrm>
            <a:off x="1535475" y="1865475"/>
            <a:ext cx="2325900" cy="492600"/>
          </a:xfrm>
          <a:prstGeom prst="rect">
            <a:avLst/>
          </a:prstGeom>
          <a:noFill/>
          <a:ln>
            <a:noFill/>
          </a:ln>
        </p:spPr>
        <p:txBody>
          <a:bodyPr anchorCtr="0" anchor="t" bIns="91425" lIns="91425" spcFirstLastPara="1" rIns="91425" wrap="square" tIns="91425">
            <a:spAutoFit/>
          </a:bodyPr>
          <a:lstStyle/>
          <a:p>
            <a:pPr indent="-355600" lvl="0" marL="457200" rtl="0" algn="ctr">
              <a:lnSpc>
                <a:spcPct val="200000"/>
              </a:lnSpc>
              <a:spcBef>
                <a:spcPts val="0"/>
              </a:spcBef>
              <a:spcAft>
                <a:spcPts val="0"/>
              </a:spcAft>
              <a:buClr>
                <a:schemeClr val="lt1"/>
              </a:buClr>
              <a:buSzPts val="2000"/>
              <a:buChar char="●"/>
            </a:pPr>
            <a:r>
              <a:rPr lang="en-US" sz="2000">
                <a:solidFill>
                  <a:schemeClr val="lt1"/>
                </a:solidFill>
              </a:rPr>
              <a:t>ShuffleNetv2</a:t>
            </a:r>
            <a:endParaRPr sz="2000">
              <a:solidFill>
                <a:schemeClr val="lt1"/>
              </a:solidFill>
            </a:endParaRPr>
          </a:p>
        </p:txBody>
      </p:sp>
      <p:sp>
        <p:nvSpPr>
          <p:cNvPr id="1299" name="Google Shape;1299;p44"/>
          <p:cNvSpPr txBox="1"/>
          <p:nvPr/>
        </p:nvSpPr>
        <p:spPr>
          <a:xfrm>
            <a:off x="7598200" y="1865475"/>
            <a:ext cx="3794700" cy="492600"/>
          </a:xfrm>
          <a:prstGeom prst="rect">
            <a:avLst/>
          </a:prstGeom>
          <a:noFill/>
          <a:ln>
            <a:noFill/>
          </a:ln>
        </p:spPr>
        <p:txBody>
          <a:bodyPr anchorCtr="0" anchor="t" bIns="91425" lIns="91425" spcFirstLastPara="1" rIns="91425" wrap="square" tIns="91425">
            <a:spAutoFit/>
          </a:bodyPr>
          <a:lstStyle/>
          <a:p>
            <a:pPr indent="-355600" lvl="0" marL="457200" rtl="0" algn="ctr">
              <a:lnSpc>
                <a:spcPct val="200000"/>
              </a:lnSpc>
              <a:spcBef>
                <a:spcPts val="0"/>
              </a:spcBef>
              <a:spcAft>
                <a:spcPts val="0"/>
              </a:spcAft>
              <a:buClr>
                <a:schemeClr val="lt1"/>
              </a:buClr>
              <a:buSzPts val="2000"/>
              <a:buChar char="●"/>
            </a:pPr>
            <a:r>
              <a:rPr lang="en-US" sz="2000">
                <a:solidFill>
                  <a:schemeClr val="lt1"/>
                </a:solidFill>
              </a:rPr>
              <a:t>Xception71</a:t>
            </a:r>
            <a:endParaRPr sz="2000">
              <a:solidFill>
                <a:schemeClr val="lt1"/>
              </a:solidFill>
            </a:endParaRPr>
          </a:p>
        </p:txBody>
      </p:sp>
      <p:pic>
        <p:nvPicPr>
          <p:cNvPr id="1300" name="Google Shape;1300;p44"/>
          <p:cNvPicPr preferRelativeResize="0"/>
          <p:nvPr/>
        </p:nvPicPr>
        <p:blipFill>
          <a:blip r:embed="rId4">
            <a:alphaModFix/>
          </a:blip>
          <a:stretch>
            <a:fillRect/>
          </a:stretch>
        </p:blipFill>
        <p:spPr>
          <a:xfrm>
            <a:off x="107350" y="2881975"/>
            <a:ext cx="5743575" cy="3209925"/>
          </a:xfrm>
          <a:prstGeom prst="rect">
            <a:avLst/>
          </a:prstGeom>
          <a:noFill/>
          <a:ln>
            <a:noFill/>
          </a:ln>
        </p:spPr>
      </p:pic>
      <p:pic>
        <p:nvPicPr>
          <p:cNvPr id="1301" name="Google Shape;1301;p44"/>
          <p:cNvPicPr preferRelativeResize="0"/>
          <p:nvPr/>
        </p:nvPicPr>
        <p:blipFill>
          <a:blip r:embed="rId5">
            <a:alphaModFix/>
          </a:blip>
          <a:stretch>
            <a:fillRect/>
          </a:stretch>
        </p:blipFill>
        <p:spPr>
          <a:xfrm>
            <a:off x="6336575" y="2881975"/>
            <a:ext cx="5743575" cy="3209925"/>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94"/>
                                        </p:tgtEl>
                                        <p:attrNameLst>
                                          <p:attrName>style.visibility</p:attrName>
                                        </p:attrNameLst>
                                      </p:cBhvr>
                                      <p:to>
                                        <p:strVal val="visible"/>
                                      </p:to>
                                    </p:set>
                                    <p:anim calcmode="lin" valueType="num">
                                      <p:cBhvr additive="base">
                                        <p:cTn dur="500"/>
                                        <p:tgtEl>
                                          <p:spTgt spid="1294"/>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29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pic>
        <p:nvPicPr>
          <p:cNvPr id="1307" name="Google Shape;1307;p45"/>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1308" name="Google Shape;1308;p45"/>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System Performance</a:t>
            </a:r>
            <a:endParaRPr sz="2400">
              <a:solidFill>
                <a:schemeClr val="lt1"/>
              </a:solidFill>
              <a:latin typeface="Cambria"/>
              <a:ea typeface="Cambria"/>
              <a:cs typeface="Cambria"/>
              <a:sym typeface="Cambria"/>
            </a:endParaRPr>
          </a:p>
        </p:txBody>
      </p:sp>
      <p:sp>
        <p:nvSpPr>
          <p:cNvPr id="1309" name="Google Shape;1309;p45"/>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310" name="Google Shape;1310;p45"/>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311" name="Google Shape;1311;p45"/>
          <p:cNvSpPr txBox="1"/>
          <p:nvPr/>
        </p:nvSpPr>
        <p:spPr>
          <a:xfrm>
            <a:off x="4933050" y="1484063"/>
            <a:ext cx="2325900" cy="492600"/>
          </a:xfrm>
          <a:prstGeom prst="rect">
            <a:avLst/>
          </a:prstGeom>
          <a:noFill/>
          <a:ln>
            <a:noFill/>
          </a:ln>
        </p:spPr>
        <p:txBody>
          <a:bodyPr anchorCtr="0" anchor="t" bIns="91425" lIns="91425" spcFirstLastPara="1" rIns="91425" wrap="square" tIns="91425">
            <a:spAutoFit/>
          </a:bodyPr>
          <a:lstStyle/>
          <a:p>
            <a:pPr indent="-355600" lvl="0" marL="457200" rtl="0" algn="ctr">
              <a:lnSpc>
                <a:spcPct val="200000"/>
              </a:lnSpc>
              <a:spcBef>
                <a:spcPts val="0"/>
              </a:spcBef>
              <a:spcAft>
                <a:spcPts val="0"/>
              </a:spcAft>
              <a:buClr>
                <a:schemeClr val="lt1"/>
              </a:buClr>
              <a:buSzPts val="2000"/>
              <a:buChar char="●"/>
            </a:pPr>
            <a:r>
              <a:rPr lang="en-US" sz="2000">
                <a:solidFill>
                  <a:schemeClr val="lt1"/>
                </a:solidFill>
              </a:rPr>
              <a:t>Comparison</a:t>
            </a:r>
            <a:endParaRPr sz="2000">
              <a:solidFill>
                <a:schemeClr val="lt1"/>
              </a:solidFill>
            </a:endParaRPr>
          </a:p>
        </p:txBody>
      </p:sp>
      <p:pic>
        <p:nvPicPr>
          <p:cNvPr id="1312" name="Google Shape;1312;p45"/>
          <p:cNvPicPr preferRelativeResize="0"/>
          <p:nvPr/>
        </p:nvPicPr>
        <p:blipFill>
          <a:blip r:embed="rId4">
            <a:alphaModFix/>
          </a:blip>
          <a:stretch>
            <a:fillRect/>
          </a:stretch>
        </p:blipFill>
        <p:spPr>
          <a:xfrm>
            <a:off x="3504782" y="2417063"/>
            <a:ext cx="5792368" cy="3064288"/>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07"/>
                                        </p:tgtEl>
                                        <p:attrNameLst>
                                          <p:attrName>style.visibility</p:attrName>
                                        </p:attrNameLst>
                                      </p:cBhvr>
                                      <p:to>
                                        <p:strVal val="visible"/>
                                      </p:to>
                                    </p:set>
                                    <p:anim calcmode="lin" valueType="num">
                                      <p:cBhvr additive="base">
                                        <p:cTn dur="500"/>
                                        <p:tgtEl>
                                          <p:spTgt spid="1307"/>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130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pic>
        <p:nvPicPr>
          <p:cNvPr id="655" name="Google Shape;655;p28"/>
          <p:cNvPicPr preferRelativeResize="0"/>
          <p:nvPr/>
        </p:nvPicPr>
        <p:blipFill rotWithShape="1">
          <a:blip r:embed="rId4">
            <a:alphaModFix/>
          </a:blip>
          <a:srcRect b="0" l="0" r="0" t="0"/>
          <a:stretch/>
        </p:blipFill>
        <p:spPr>
          <a:xfrm>
            <a:off x="11113" y="322798"/>
            <a:ext cx="1215143" cy="989902"/>
          </a:xfrm>
          <a:prstGeom prst="rect">
            <a:avLst/>
          </a:prstGeom>
          <a:noFill/>
          <a:ln>
            <a:noFill/>
          </a:ln>
        </p:spPr>
      </p:pic>
      <p:sp>
        <p:nvSpPr>
          <p:cNvPr id="656" name="Google Shape;656;p28"/>
          <p:cNvSpPr txBox="1"/>
          <p:nvPr/>
        </p:nvSpPr>
        <p:spPr>
          <a:xfrm>
            <a:off x="2821537" y="2804697"/>
            <a:ext cx="900000" cy="806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37043"/>
                </a:solidFill>
                <a:latin typeface="Impact"/>
                <a:ea typeface="Impact"/>
                <a:cs typeface="Impact"/>
                <a:sym typeface="Impact"/>
              </a:rPr>
              <a:t>02</a:t>
            </a:r>
            <a:endParaRPr b="0" i="0" sz="3600" u="none" cap="none" strike="noStrike">
              <a:solidFill>
                <a:srgbClr val="F37043"/>
              </a:solidFill>
              <a:latin typeface="Impact"/>
              <a:ea typeface="Impact"/>
              <a:cs typeface="Impact"/>
              <a:sym typeface="Impact"/>
            </a:endParaRPr>
          </a:p>
        </p:txBody>
      </p:sp>
      <p:sp>
        <p:nvSpPr>
          <p:cNvPr id="657" name="Google Shape;657;p28"/>
          <p:cNvSpPr txBox="1"/>
          <p:nvPr/>
        </p:nvSpPr>
        <p:spPr>
          <a:xfrm>
            <a:off x="2821207" y="3789113"/>
            <a:ext cx="900000" cy="806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37043"/>
                </a:solidFill>
                <a:latin typeface="Impact"/>
                <a:ea typeface="Impact"/>
                <a:cs typeface="Impact"/>
                <a:sym typeface="Impact"/>
              </a:rPr>
              <a:t>03</a:t>
            </a:r>
            <a:endParaRPr b="0" i="0" sz="3600" u="none" cap="none" strike="noStrike">
              <a:solidFill>
                <a:srgbClr val="F37043"/>
              </a:solidFill>
              <a:latin typeface="Impact"/>
              <a:ea typeface="Impact"/>
              <a:cs typeface="Impact"/>
              <a:sym typeface="Impact"/>
            </a:endParaRPr>
          </a:p>
        </p:txBody>
      </p:sp>
      <p:sp>
        <p:nvSpPr>
          <p:cNvPr id="658" name="Google Shape;658;p28"/>
          <p:cNvSpPr txBox="1"/>
          <p:nvPr/>
        </p:nvSpPr>
        <p:spPr>
          <a:xfrm>
            <a:off x="2821207" y="4773529"/>
            <a:ext cx="900000" cy="806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37043"/>
                </a:solidFill>
                <a:latin typeface="Impact"/>
                <a:ea typeface="Impact"/>
                <a:cs typeface="Impact"/>
                <a:sym typeface="Impact"/>
              </a:rPr>
              <a:t>04</a:t>
            </a:r>
            <a:endParaRPr b="0" i="0" sz="3600" u="none" cap="none" strike="noStrike">
              <a:solidFill>
                <a:srgbClr val="F37043"/>
              </a:solidFill>
              <a:latin typeface="Impact"/>
              <a:ea typeface="Impact"/>
              <a:cs typeface="Impact"/>
              <a:sym typeface="Impact"/>
            </a:endParaRPr>
          </a:p>
        </p:txBody>
      </p:sp>
      <p:sp>
        <p:nvSpPr>
          <p:cNvPr id="659" name="Google Shape;659;p28"/>
          <p:cNvSpPr txBox="1"/>
          <p:nvPr/>
        </p:nvSpPr>
        <p:spPr>
          <a:xfrm>
            <a:off x="2821207" y="1817852"/>
            <a:ext cx="900300" cy="807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37043"/>
                </a:solidFill>
                <a:latin typeface="Impact"/>
                <a:ea typeface="Impact"/>
                <a:cs typeface="Impact"/>
                <a:sym typeface="Impact"/>
              </a:rPr>
              <a:t>01</a:t>
            </a:r>
            <a:endParaRPr b="0" i="0" sz="3600" u="none" cap="none" strike="noStrike">
              <a:solidFill>
                <a:srgbClr val="F37043"/>
              </a:solidFill>
              <a:latin typeface="Impact"/>
              <a:ea typeface="Impact"/>
              <a:cs typeface="Impact"/>
              <a:sym typeface="Impact"/>
            </a:endParaRPr>
          </a:p>
        </p:txBody>
      </p:sp>
      <p:sp>
        <p:nvSpPr>
          <p:cNvPr id="660" name="Google Shape;660;p28"/>
          <p:cNvSpPr txBox="1"/>
          <p:nvPr/>
        </p:nvSpPr>
        <p:spPr>
          <a:xfrm>
            <a:off x="1395652" y="586925"/>
            <a:ext cx="4205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i="0" lang="en-US" sz="2400" u="none" cap="none" strike="noStrike">
                <a:solidFill>
                  <a:schemeClr val="lt1"/>
                </a:solidFill>
                <a:latin typeface="Cambria"/>
                <a:ea typeface="Cambria"/>
                <a:cs typeface="Cambria"/>
                <a:sym typeface="Cambria"/>
              </a:rPr>
              <a:t>Team Member ( Group 13 )</a:t>
            </a:r>
            <a:endParaRPr i="0" sz="1600" u="none" cap="none" strike="noStrike">
              <a:solidFill>
                <a:schemeClr val="lt1"/>
              </a:solidFill>
              <a:latin typeface="Cambria"/>
              <a:ea typeface="Cambria"/>
              <a:cs typeface="Cambria"/>
              <a:sym typeface="Cambria"/>
            </a:endParaRPr>
          </a:p>
        </p:txBody>
      </p:sp>
      <p:sp>
        <p:nvSpPr>
          <p:cNvPr id="661" name="Google Shape;661;p28"/>
          <p:cNvSpPr/>
          <p:nvPr/>
        </p:nvSpPr>
        <p:spPr>
          <a:xfrm>
            <a:off x="5050782" y="1990445"/>
            <a:ext cx="4320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2F2F2"/>
                </a:solidFill>
                <a:latin typeface="Quattrocento Sans"/>
                <a:ea typeface="Quattrocento Sans"/>
                <a:cs typeface="Quattrocento Sans"/>
                <a:sym typeface="Quattrocento Sans"/>
              </a:rPr>
              <a:t>WU JUNXIAN A0231293L </a:t>
            </a:r>
            <a:endParaRPr b="0" i="0" sz="1400" u="none" cap="none" strike="noStrike">
              <a:solidFill>
                <a:srgbClr val="000000"/>
              </a:solidFill>
              <a:latin typeface="Arial"/>
              <a:ea typeface="Arial"/>
              <a:cs typeface="Arial"/>
              <a:sym typeface="Arial"/>
            </a:endParaRPr>
          </a:p>
        </p:txBody>
      </p:sp>
      <p:sp>
        <p:nvSpPr>
          <p:cNvPr id="662" name="Google Shape;662;p28"/>
          <p:cNvSpPr/>
          <p:nvPr/>
        </p:nvSpPr>
        <p:spPr>
          <a:xfrm>
            <a:off x="5050782" y="2977497"/>
            <a:ext cx="4320000" cy="46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2F2F2"/>
                </a:solidFill>
                <a:latin typeface="Quattrocento Sans"/>
                <a:ea typeface="Quattrocento Sans"/>
                <a:cs typeface="Quattrocento Sans"/>
                <a:sym typeface="Quattrocento Sans"/>
              </a:rPr>
              <a:t>YING ZHUOZUO A0231534N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rgbClr val="F2F2F2"/>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663" name="Google Shape;663;p28"/>
          <p:cNvSpPr/>
          <p:nvPr/>
        </p:nvSpPr>
        <p:spPr>
          <a:xfrm>
            <a:off x="5050782" y="3961480"/>
            <a:ext cx="4320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2F2F2"/>
                </a:solidFill>
                <a:latin typeface="Quattrocento Sans"/>
                <a:ea typeface="Quattrocento Sans"/>
                <a:cs typeface="Quattrocento Sans"/>
                <a:sym typeface="Quattrocento Sans"/>
              </a:rPr>
              <a:t>WANG KEDI A0231356L </a:t>
            </a:r>
            <a:endParaRPr b="0" i="0" sz="1400" u="none" cap="none" strike="noStrike">
              <a:solidFill>
                <a:srgbClr val="000000"/>
              </a:solidFill>
              <a:latin typeface="Arial"/>
              <a:ea typeface="Arial"/>
              <a:cs typeface="Arial"/>
              <a:sym typeface="Arial"/>
            </a:endParaRPr>
          </a:p>
        </p:txBody>
      </p:sp>
      <p:sp>
        <p:nvSpPr>
          <p:cNvPr id="664" name="Google Shape;664;p28"/>
          <p:cNvSpPr/>
          <p:nvPr/>
        </p:nvSpPr>
        <p:spPr>
          <a:xfrm>
            <a:off x="5050782" y="4945896"/>
            <a:ext cx="4320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2F2F2"/>
                </a:solidFill>
                <a:latin typeface="Quattrocento Sans"/>
                <a:ea typeface="Quattrocento Sans"/>
                <a:cs typeface="Quattrocento Sans"/>
                <a:sym typeface="Quattrocento Sans"/>
              </a:rPr>
              <a:t>ZONG JIULIN	A0231352U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pic>
        <p:nvPicPr>
          <p:cNvPr id="1317" name="Google Shape;1317;p46"/>
          <p:cNvPicPr preferRelativeResize="0"/>
          <p:nvPr/>
        </p:nvPicPr>
        <p:blipFill rotWithShape="1">
          <a:blip r:embed="rId3">
            <a:alphaModFix/>
          </a:blip>
          <a:srcRect b="0" l="0" r="0" t="0"/>
          <a:stretch/>
        </p:blipFill>
        <p:spPr>
          <a:xfrm>
            <a:off x="828201" y="1147722"/>
            <a:ext cx="3861565" cy="3145778"/>
          </a:xfrm>
          <a:prstGeom prst="rect">
            <a:avLst/>
          </a:prstGeom>
          <a:noFill/>
          <a:ln>
            <a:noFill/>
          </a:ln>
        </p:spPr>
      </p:pic>
      <p:pic>
        <p:nvPicPr>
          <p:cNvPr id="1318" name="Google Shape;1318;p46"/>
          <p:cNvPicPr preferRelativeResize="0"/>
          <p:nvPr/>
        </p:nvPicPr>
        <p:blipFill rotWithShape="1">
          <a:blip r:embed="rId4">
            <a:alphaModFix/>
          </a:blip>
          <a:srcRect b="0" l="0" r="0" t="0"/>
          <a:stretch/>
        </p:blipFill>
        <p:spPr>
          <a:xfrm>
            <a:off x="8218807" y="4052797"/>
            <a:ext cx="960196" cy="960196"/>
          </a:xfrm>
          <a:prstGeom prst="rect">
            <a:avLst/>
          </a:prstGeom>
          <a:noFill/>
          <a:ln>
            <a:noFill/>
          </a:ln>
        </p:spPr>
      </p:pic>
      <p:pic>
        <p:nvPicPr>
          <p:cNvPr id="1319" name="Google Shape;1319;p46"/>
          <p:cNvPicPr preferRelativeResize="0"/>
          <p:nvPr/>
        </p:nvPicPr>
        <p:blipFill rotWithShape="1">
          <a:blip r:embed="rId5">
            <a:alphaModFix/>
          </a:blip>
          <a:srcRect b="0" l="0" r="0" t="0"/>
          <a:stretch/>
        </p:blipFill>
        <p:spPr>
          <a:xfrm>
            <a:off x="9179003" y="2260894"/>
            <a:ext cx="555399" cy="556383"/>
          </a:xfrm>
          <a:prstGeom prst="rect">
            <a:avLst/>
          </a:prstGeom>
          <a:noFill/>
          <a:ln>
            <a:noFill/>
          </a:ln>
        </p:spPr>
      </p:pic>
      <p:pic>
        <p:nvPicPr>
          <p:cNvPr id="1320" name="Google Shape;1320;p46"/>
          <p:cNvPicPr preferRelativeResize="0"/>
          <p:nvPr/>
        </p:nvPicPr>
        <p:blipFill rotWithShape="1">
          <a:blip r:embed="rId6">
            <a:alphaModFix/>
          </a:blip>
          <a:srcRect b="0" l="0" r="0" t="0"/>
          <a:stretch/>
        </p:blipFill>
        <p:spPr>
          <a:xfrm>
            <a:off x="2528656" y="4738100"/>
            <a:ext cx="1203023" cy="1204090"/>
          </a:xfrm>
          <a:prstGeom prst="rect">
            <a:avLst/>
          </a:prstGeom>
          <a:noFill/>
          <a:ln>
            <a:noFill/>
          </a:ln>
        </p:spPr>
      </p:pic>
      <p:sp>
        <p:nvSpPr>
          <p:cNvPr id="1321" name="Google Shape;1321;p46"/>
          <p:cNvSpPr txBox="1"/>
          <p:nvPr/>
        </p:nvSpPr>
        <p:spPr>
          <a:xfrm rot="-899929">
            <a:off x="4002795" y="3663858"/>
            <a:ext cx="4435099" cy="46180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chemeClr val="lt1"/>
                </a:solidFill>
                <a:latin typeface="Cambria"/>
                <a:ea typeface="Cambria"/>
                <a:cs typeface="Cambria"/>
                <a:sym typeface="Cambria"/>
              </a:rPr>
              <a:t>Micro-Expression Recognition</a:t>
            </a:r>
            <a:endParaRPr b="0" i="0" sz="2400" u="none" cap="none" strike="noStrike">
              <a:solidFill>
                <a:schemeClr val="lt1"/>
              </a:solidFill>
              <a:latin typeface="Cambria"/>
              <a:ea typeface="Cambria"/>
              <a:cs typeface="Cambria"/>
              <a:sym typeface="Cambria"/>
            </a:endParaRPr>
          </a:p>
        </p:txBody>
      </p:sp>
      <p:sp>
        <p:nvSpPr>
          <p:cNvPr id="1322" name="Google Shape;1322;p46"/>
          <p:cNvSpPr/>
          <p:nvPr/>
        </p:nvSpPr>
        <p:spPr>
          <a:xfrm>
            <a:off x="4898129" y="1663820"/>
            <a:ext cx="2644452" cy="3833770"/>
          </a:xfrm>
          <a:custGeom>
            <a:rect b="b" l="l" r="r" t="t"/>
            <a:pathLst>
              <a:path extrusionOk="0" h="3833770" w="2644452">
                <a:moveTo>
                  <a:pt x="2206756" y="2387505"/>
                </a:moveTo>
                <a:lnTo>
                  <a:pt x="2019648" y="2751326"/>
                </a:lnTo>
                <a:lnTo>
                  <a:pt x="2644452" y="2751326"/>
                </a:lnTo>
                <a:lnTo>
                  <a:pt x="2644452" y="3833770"/>
                </a:lnTo>
                <a:lnTo>
                  <a:pt x="227450" y="3833770"/>
                </a:lnTo>
                <a:lnTo>
                  <a:pt x="796776" y="2765308"/>
                </a:lnTo>
                <a:close/>
                <a:moveTo>
                  <a:pt x="1301672" y="0"/>
                </a:moveTo>
                <a:cubicBezTo>
                  <a:pt x="1663401" y="0"/>
                  <a:pt x="1970778" y="126970"/>
                  <a:pt x="2223806" y="380911"/>
                </a:cubicBezTo>
                <a:cubicBezTo>
                  <a:pt x="2476833" y="634851"/>
                  <a:pt x="2603346" y="943599"/>
                  <a:pt x="2603346" y="1307155"/>
                </a:cubicBezTo>
                <a:cubicBezTo>
                  <a:pt x="2603346" y="1359222"/>
                  <a:pt x="2600434" y="1410375"/>
                  <a:pt x="2594611" y="1460615"/>
                </a:cubicBezTo>
                <a:lnTo>
                  <a:pt x="2577860" y="1555211"/>
                </a:lnTo>
                <a:lnTo>
                  <a:pt x="1252317" y="1910389"/>
                </a:lnTo>
                <a:lnTo>
                  <a:pt x="1427729" y="1581191"/>
                </a:lnTo>
                <a:lnTo>
                  <a:pt x="1468834" y="1504461"/>
                </a:lnTo>
                <a:cubicBezTo>
                  <a:pt x="1501719" y="1444172"/>
                  <a:pt x="1518162" y="1384798"/>
                  <a:pt x="1518162" y="1326337"/>
                </a:cubicBezTo>
                <a:cubicBezTo>
                  <a:pt x="1518162" y="1178357"/>
                  <a:pt x="1431383" y="1104367"/>
                  <a:pt x="1257826" y="1104367"/>
                </a:cubicBezTo>
                <a:cubicBezTo>
                  <a:pt x="1190231" y="1104367"/>
                  <a:pt x="1131314" y="1129487"/>
                  <a:pt x="1081074" y="1179727"/>
                </a:cubicBezTo>
                <a:cubicBezTo>
                  <a:pt x="1030834" y="1229968"/>
                  <a:pt x="1005713" y="1288885"/>
                  <a:pt x="1005713" y="1356481"/>
                </a:cubicBezTo>
                <a:cubicBezTo>
                  <a:pt x="1005713" y="1433211"/>
                  <a:pt x="1038598" y="1502634"/>
                  <a:pt x="1104366" y="1564748"/>
                </a:cubicBezTo>
                <a:lnTo>
                  <a:pt x="850037" y="2018179"/>
                </a:lnTo>
                <a:lnTo>
                  <a:pt x="317789" y="2160795"/>
                </a:lnTo>
                <a:lnTo>
                  <a:pt x="251257" y="2083191"/>
                </a:lnTo>
                <a:cubicBezTo>
                  <a:pt x="218487" y="2039460"/>
                  <a:pt x="188628" y="1993616"/>
                  <a:pt x="161681" y="1945659"/>
                </a:cubicBezTo>
                <a:cubicBezTo>
                  <a:pt x="53893" y="1753833"/>
                  <a:pt x="0" y="1541913"/>
                  <a:pt x="0" y="1309894"/>
                </a:cubicBezTo>
                <a:cubicBezTo>
                  <a:pt x="0" y="949993"/>
                  <a:pt x="126970" y="641702"/>
                  <a:pt x="380910" y="385022"/>
                </a:cubicBezTo>
                <a:cubicBezTo>
                  <a:pt x="634851" y="128341"/>
                  <a:pt x="941771" y="0"/>
                  <a:pt x="1301672" y="0"/>
                </a:cubicBezTo>
                <a:close/>
              </a:path>
            </a:pathLst>
          </a:custGeom>
          <a:solidFill>
            <a:srgbClr val="CCA4AE">
              <a:alpha val="5450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4400"/>
              <a:buFont typeface="Arial"/>
              <a:buNone/>
            </a:pPr>
            <a:r>
              <a:t/>
            </a:r>
            <a:endParaRPr b="0" i="0" sz="34400" u="none" cap="none" strike="noStrike">
              <a:solidFill>
                <a:schemeClr val="dk1"/>
              </a:solidFill>
              <a:latin typeface="Cambria"/>
              <a:ea typeface="Cambria"/>
              <a:cs typeface="Cambria"/>
              <a:sym typeface="Cambria"/>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17"/>
                                        </p:tgtEl>
                                        <p:attrNameLst>
                                          <p:attrName>style.visibility</p:attrName>
                                        </p:attrNameLst>
                                      </p:cBhvr>
                                      <p:to>
                                        <p:strVal val="visible"/>
                                      </p:to>
                                    </p:set>
                                    <p:anim calcmode="lin" valueType="num">
                                      <p:cBhvr additive="base">
                                        <p:cTn dur="500"/>
                                        <p:tgtEl>
                                          <p:spTgt spid="13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320"/>
                                        </p:tgtEl>
                                        <p:attrNameLst>
                                          <p:attrName>style.visibility</p:attrName>
                                        </p:attrNameLst>
                                      </p:cBhvr>
                                      <p:to>
                                        <p:strVal val="visible"/>
                                      </p:to>
                                    </p:set>
                                    <p:anim calcmode="lin" valueType="num">
                                      <p:cBhvr additive="base">
                                        <p:cTn dur="500"/>
                                        <p:tgtEl>
                                          <p:spTgt spid="13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300"/>
                                  </p:stCondLst>
                                  <p:childTnLst>
                                    <p:set>
                                      <p:cBhvr>
                                        <p:cTn dur="1" fill="hold">
                                          <p:stCondLst>
                                            <p:cond delay="0"/>
                                          </p:stCondLst>
                                        </p:cTn>
                                        <p:tgtEl>
                                          <p:spTgt spid="1318"/>
                                        </p:tgtEl>
                                        <p:attrNameLst>
                                          <p:attrName>style.visibility</p:attrName>
                                        </p:attrNameLst>
                                      </p:cBhvr>
                                      <p:to>
                                        <p:strVal val="visible"/>
                                      </p:to>
                                    </p:set>
                                    <p:anim calcmode="lin" valueType="num">
                                      <p:cBhvr additive="base">
                                        <p:cTn dur="500"/>
                                        <p:tgtEl>
                                          <p:spTgt spid="13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
                                  </p:stCondLst>
                                  <p:childTnLst>
                                    <p:set>
                                      <p:cBhvr>
                                        <p:cTn dur="1" fill="hold">
                                          <p:stCondLst>
                                            <p:cond delay="0"/>
                                          </p:stCondLst>
                                        </p:cTn>
                                        <p:tgtEl>
                                          <p:spTgt spid="1319"/>
                                        </p:tgtEl>
                                        <p:attrNameLst>
                                          <p:attrName>style.visibility</p:attrName>
                                        </p:attrNameLst>
                                      </p:cBhvr>
                                      <p:to>
                                        <p:strVal val="visible"/>
                                      </p:to>
                                    </p:set>
                                    <p:anim calcmode="lin" valueType="num">
                                      <p:cBhvr additive="base">
                                        <p:cTn dur="500"/>
                                        <p:tgtEl>
                                          <p:spTgt spid="131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322"/>
                                        </p:tgtEl>
                                        <p:attrNameLst>
                                          <p:attrName>style.visibility</p:attrName>
                                        </p:attrNameLst>
                                      </p:cBhvr>
                                      <p:to>
                                        <p:strVal val="visible"/>
                                      </p:to>
                                    </p:set>
                                    <p:anim calcmode="lin" valueType="num">
                                      <p:cBhvr additive="base">
                                        <p:cTn dur="500"/>
                                        <p:tgtEl>
                                          <p:spTgt spid="13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321"/>
                                        </p:tgtEl>
                                        <p:attrNameLst>
                                          <p:attrName>style.visibility</p:attrName>
                                        </p:attrNameLst>
                                      </p:cBhvr>
                                      <p:to>
                                        <p:strVal val="visible"/>
                                      </p:to>
                                    </p:set>
                                    <p:anim calcmode="lin" valueType="num">
                                      <p:cBhvr additive="base">
                                        <p:cTn dur="500"/>
                                        <p:tgtEl>
                                          <p:spTgt spid="13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47"/>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Design &amp; Model</a:t>
            </a:r>
            <a:endParaRPr sz="2400">
              <a:solidFill>
                <a:schemeClr val="lt1"/>
              </a:solidFill>
              <a:latin typeface="Cambria"/>
              <a:ea typeface="Cambria"/>
              <a:cs typeface="Cambria"/>
              <a:sym typeface="Cambria"/>
            </a:endParaRPr>
          </a:p>
        </p:txBody>
      </p:sp>
      <p:sp>
        <p:nvSpPr>
          <p:cNvPr id="1329" name="Google Shape;1329;p47"/>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330" name="Google Shape;1330;p47"/>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sp>
        <p:nvSpPr>
          <p:cNvPr id="1331" name="Google Shape;1331;p47"/>
          <p:cNvSpPr txBox="1"/>
          <p:nvPr/>
        </p:nvSpPr>
        <p:spPr>
          <a:xfrm>
            <a:off x="931412" y="2374363"/>
            <a:ext cx="3405900" cy="800400"/>
          </a:xfrm>
          <a:prstGeom prst="rect">
            <a:avLst/>
          </a:prstGeom>
          <a:noFill/>
          <a:ln>
            <a:noFill/>
          </a:ln>
        </p:spPr>
        <p:txBody>
          <a:bodyPr anchorCtr="0" anchor="t" bIns="91425" lIns="91425" spcFirstLastPara="1" rIns="91425" wrap="square" tIns="91425">
            <a:spAutoFit/>
          </a:bodyPr>
          <a:lstStyle/>
          <a:p>
            <a:pPr indent="-482600" lvl="0" marL="457200" rtl="0" algn="ctr">
              <a:lnSpc>
                <a:spcPct val="150000"/>
              </a:lnSpc>
              <a:spcBef>
                <a:spcPts val="0"/>
              </a:spcBef>
              <a:spcAft>
                <a:spcPts val="0"/>
              </a:spcAft>
              <a:buClr>
                <a:schemeClr val="lt1"/>
              </a:buClr>
              <a:buSzPts val="4000"/>
              <a:buChar char="●"/>
            </a:pPr>
            <a:r>
              <a:rPr lang="en-US" sz="4000">
                <a:solidFill>
                  <a:schemeClr val="lt1"/>
                </a:solidFill>
              </a:rPr>
              <a:t>CASME II</a:t>
            </a:r>
            <a:endParaRPr sz="4000"/>
          </a:p>
        </p:txBody>
      </p:sp>
      <p:sp>
        <p:nvSpPr>
          <p:cNvPr id="1332" name="Google Shape;1332;p47"/>
          <p:cNvSpPr txBox="1"/>
          <p:nvPr/>
        </p:nvSpPr>
        <p:spPr>
          <a:xfrm>
            <a:off x="1134350" y="137665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4000">
                <a:solidFill>
                  <a:schemeClr val="lt1"/>
                </a:solidFill>
              </a:rPr>
              <a:t>Datasets</a:t>
            </a:r>
            <a:endParaRPr/>
          </a:p>
        </p:txBody>
      </p:sp>
      <p:grpSp>
        <p:nvGrpSpPr>
          <p:cNvPr id="1333" name="Google Shape;1333;p47"/>
          <p:cNvGrpSpPr/>
          <p:nvPr/>
        </p:nvGrpSpPr>
        <p:grpSpPr>
          <a:xfrm>
            <a:off x="181165" y="239553"/>
            <a:ext cx="1326103" cy="1429457"/>
            <a:chOff x="5773292" y="883367"/>
            <a:chExt cx="3074664" cy="3315067"/>
          </a:xfrm>
        </p:grpSpPr>
        <p:grpSp>
          <p:nvGrpSpPr>
            <p:cNvPr id="1334" name="Google Shape;1334;p47"/>
            <p:cNvGrpSpPr/>
            <p:nvPr/>
          </p:nvGrpSpPr>
          <p:grpSpPr>
            <a:xfrm>
              <a:off x="5839892" y="1318711"/>
              <a:ext cx="2555143" cy="1880100"/>
              <a:chOff x="5839892" y="1318711"/>
              <a:chExt cx="2555143" cy="1880100"/>
            </a:xfrm>
          </p:grpSpPr>
          <p:sp>
            <p:nvSpPr>
              <p:cNvPr id="1335" name="Google Shape;1335;p47"/>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336" name="Google Shape;1336;p47"/>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337" name="Google Shape;1337;p47"/>
            <p:cNvGrpSpPr/>
            <p:nvPr/>
          </p:nvGrpSpPr>
          <p:grpSpPr>
            <a:xfrm rot="3599606">
              <a:off x="5976989" y="1535803"/>
              <a:ext cx="2667269" cy="2010195"/>
              <a:chOff x="2722806" y="5254722"/>
              <a:chExt cx="8928373" cy="6728895"/>
            </a:xfrm>
          </p:grpSpPr>
          <p:sp>
            <p:nvSpPr>
              <p:cNvPr id="1338" name="Google Shape;1338;p47"/>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339" name="Google Shape;1339;p47"/>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0" name="Google Shape;1340;p47"/>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1" name="Google Shape;1341;p47"/>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2" name="Google Shape;1342;p47"/>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3" name="Google Shape;1343;p47"/>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4" name="Google Shape;1344;p47"/>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5" name="Google Shape;1345;p47"/>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6" name="Google Shape;1346;p47"/>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7" name="Google Shape;1347;p47"/>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8" name="Google Shape;1348;p47"/>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49" name="Google Shape;1349;p47"/>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0" name="Google Shape;1350;p47"/>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1" name="Google Shape;1351;p47"/>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2" name="Google Shape;1352;p47"/>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3" name="Google Shape;1353;p47"/>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4" name="Google Shape;1354;p47"/>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5" name="Google Shape;1355;p47"/>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6" name="Google Shape;1356;p47"/>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7" name="Google Shape;1357;p47"/>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8" name="Google Shape;1358;p47"/>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59" name="Google Shape;1359;p47"/>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360" name="Google Shape;1360;p47"/>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361" name="Google Shape;1361;p47"/>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62" name="Google Shape;1362;p47"/>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63" name="Google Shape;1363;p47"/>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64" name="Google Shape;1364;p47"/>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65" name="Google Shape;1365;p47"/>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66" name="Google Shape;1366;p47"/>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67" name="Google Shape;1367;p47"/>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68" name="Google Shape;1368;p47"/>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69" name="Google Shape;1369;p47"/>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0" name="Google Shape;1370;p47"/>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1" name="Google Shape;1371;p47"/>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2" name="Google Shape;1372;p47"/>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3" name="Google Shape;1373;p47"/>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4" name="Google Shape;1374;p47"/>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5" name="Google Shape;1375;p47"/>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6" name="Google Shape;1376;p47"/>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7" name="Google Shape;1377;p47"/>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8" name="Google Shape;1378;p47"/>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79" name="Google Shape;1379;p47"/>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80" name="Google Shape;1380;p47"/>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381" name="Google Shape;1381;p47"/>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pic>
        <p:nvPicPr>
          <p:cNvPr id="1382" name="Google Shape;1382;p47"/>
          <p:cNvPicPr preferRelativeResize="0"/>
          <p:nvPr/>
        </p:nvPicPr>
        <p:blipFill rotWithShape="1">
          <a:blip r:embed="rId4">
            <a:alphaModFix/>
          </a:blip>
          <a:srcRect b="0" l="0" r="20178" t="0"/>
          <a:stretch/>
        </p:blipFill>
        <p:spPr>
          <a:xfrm>
            <a:off x="343575" y="3798763"/>
            <a:ext cx="4581525" cy="1485900"/>
          </a:xfrm>
          <a:prstGeom prst="rect">
            <a:avLst/>
          </a:prstGeom>
          <a:noFill/>
          <a:ln>
            <a:noFill/>
          </a:ln>
        </p:spPr>
      </p:pic>
      <p:sp>
        <p:nvSpPr>
          <p:cNvPr id="1383" name="Google Shape;1383;p47"/>
          <p:cNvSpPr txBox="1"/>
          <p:nvPr/>
        </p:nvSpPr>
        <p:spPr>
          <a:xfrm>
            <a:off x="7023575" y="1244175"/>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4000">
                <a:solidFill>
                  <a:schemeClr val="lt1"/>
                </a:solidFill>
              </a:rPr>
              <a:t>Cleaning</a:t>
            </a:r>
            <a:endParaRPr/>
          </a:p>
        </p:txBody>
      </p:sp>
      <p:sp>
        <p:nvSpPr>
          <p:cNvPr id="1384" name="Google Shape;1384;p47"/>
          <p:cNvSpPr txBox="1"/>
          <p:nvPr/>
        </p:nvSpPr>
        <p:spPr>
          <a:xfrm>
            <a:off x="6000725" y="2269675"/>
            <a:ext cx="5502900" cy="2893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Cambria"/>
              <a:buAutoNum type="arabicPeriod"/>
            </a:pPr>
            <a:r>
              <a:rPr lang="en-US" sz="2200">
                <a:solidFill>
                  <a:schemeClr val="lt1"/>
                </a:solidFill>
              </a:rPr>
              <a:t>Eliminate two unlabeled samples</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US" sz="2200">
                <a:solidFill>
                  <a:schemeClr val="lt1"/>
                </a:solidFill>
              </a:rPr>
              <a:t>Eliminate types that have too few samples(Label : "fear" &amp; Label: “sadness” ), and types that cannot be classified(Label : "Others")</a:t>
            </a:r>
            <a:endParaRPr sz="2200">
              <a:solidFill>
                <a:schemeClr val="lt1"/>
              </a:solidFill>
            </a:endParaRPr>
          </a:p>
          <a:p>
            <a:pPr indent="0" lvl="0" marL="457200" rtl="0" algn="l">
              <a:spcBef>
                <a:spcPts val="0"/>
              </a:spcBef>
              <a:spcAft>
                <a:spcPts val="0"/>
              </a:spcAft>
              <a:buNone/>
            </a:pPr>
            <a:r>
              <a:t/>
            </a:r>
            <a:endParaRPr sz="2200">
              <a:solidFill>
                <a:schemeClr val="lt1"/>
              </a:solidFill>
            </a:endParaRPr>
          </a:p>
          <a:p>
            <a:pPr indent="0" lvl="0" marL="0" rtl="0" algn="l">
              <a:spcBef>
                <a:spcPts val="0"/>
              </a:spcBef>
              <a:spcAft>
                <a:spcPts val="0"/>
              </a:spcAft>
              <a:buNone/>
            </a:pPr>
            <a:r>
              <a:rPr lang="en-US" sz="2200">
                <a:solidFill>
                  <a:schemeClr val="lt1"/>
                </a:solidFill>
              </a:rPr>
              <a:t>In the end we are left with 150 samples in four categories</a:t>
            </a:r>
            <a:endParaRPr sz="2200">
              <a:solidFill>
                <a:schemeClr val="lt1"/>
              </a:solidFill>
            </a:endParaRPr>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48"/>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Design </a:t>
            </a:r>
            <a:endParaRPr sz="2400">
              <a:solidFill>
                <a:schemeClr val="lt1"/>
              </a:solidFill>
              <a:latin typeface="Cambria"/>
              <a:ea typeface="Cambria"/>
              <a:cs typeface="Cambria"/>
              <a:sym typeface="Cambria"/>
            </a:endParaRPr>
          </a:p>
        </p:txBody>
      </p:sp>
      <p:sp>
        <p:nvSpPr>
          <p:cNvPr id="1391" name="Google Shape;1391;p48"/>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392" name="Google Shape;1392;p48"/>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393" name="Google Shape;1393;p48"/>
          <p:cNvGrpSpPr/>
          <p:nvPr/>
        </p:nvGrpSpPr>
        <p:grpSpPr>
          <a:xfrm>
            <a:off x="181165" y="239553"/>
            <a:ext cx="1326103" cy="1429457"/>
            <a:chOff x="5773292" y="883367"/>
            <a:chExt cx="3074664" cy="3315067"/>
          </a:xfrm>
        </p:grpSpPr>
        <p:grpSp>
          <p:nvGrpSpPr>
            <p:cNvPr id="1394" name="Google Shape;1394;p48"/>
            <p:cNvGrpSpPr/>
            <p:nvPr/>
          </p:nvGrpSpPr>
          <p:grpSpPr>
            <a:xfrm>
              <a:off x="5839892" y="1318711"/>
              <a:ext cx="2555143" cy="1880100"/>
              <a:chOff x="5839892" y="1318711"/>
              <a:chExt cx="2555143" cy="1880100"/>
            </a:xfrm>
          </p:grpSpPr>
          <p:sp>
            <p:nvSpPr>
              <p:cNvPr id="1395" name="Google Shape;1395;p48"/>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396" name="Google Shape;1396;p48"/>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397" name="Google Shape;1397;p48"/>
            <p:cNvGrpSpPr/>
            <p:nvPr/>
          </p:nvGrpSpPr>
          <p:grpSpPr>
            <a:xfrm rot="3599606">
              <a:off x="5976989" y="1535803"/>
              <a:ext cx="2667269" cy="2010195"/>
              <a:chOff x="2722806" y="5254722"/>
              <a:chExt cx="8928373" cy="6728895"/>
            </a:xfrm>
          </p:grpSpPr>
          <p:sp>
            <p:nvSpPr>
              <p:cNvPr id="1398" name="Google Shape;1398;p48"/>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399" name="Google Shape;1399;p48"/>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0" name="Google Shape;1400;p48"/>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1" name="Google Shape;1401;p48"/>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2" name="Google Shape;1402;p48"/>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3" name="Google Shape;1403;p48"/>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4" name="Google Shape;1404;p48"/>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5" name="Google Shape;1405;p48"/>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6" name="Google Shape;1406;p48"/>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7" name="Google Shape;1407;p48"/>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8" name="Google Shape;1408;p48"/>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09" name="Google Shape;1409;p48"/>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0" name="Google Shape;1410;p48"/>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1" name="Google Shape;1411;p48"/>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2" name="Google Shape;1412;p48"/>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3" name="Google Shape;1413;p48"/>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4" name="Google Shape;1414;p48"/>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5" name="Google Shape;1415;p48"/>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6" name="Google Shape;1416;p48"/>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7" name="Google Shape;1417;p48"/>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8" name="Google Shape;1418;p48"/>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19" name="Google Shape;1419;p48"/>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20" name="Google Shape;1420;p48"/>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421" name="Google Shape;1421;p48"/>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22" name="Google Shape;1422;p48"/>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23" name="Google Shape;1423;p48"/>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24" name="Google Shape;1424;p48"/>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25" name="Google Shape;1425;p48"/>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26" name="Google Shape;1426;p48"/>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27" name="Google Shape;1427;p48"/>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28" name="Google Shape;1428;p48"/>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29" name="Google Shape;1429;p48"/>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0" name="Google Shape;1430;p48"/>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1" name="Google Shape;1431;p48"/>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2" name="Google Shape;1432;p48"/>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3" name="Google Shape;1433;p48"/>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4" name="Google Shape;1434;p48"/>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5" name="Google Shape;1435;p48"/>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6" name="Google Shape;1436;p48"/>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7" name="Google Shape;1437;p48"/>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8" name="Google Shape;1438;p48"/>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39" name="Google Shape;1439;p48"/>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40" name="Google Shape;1440;p48"/>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41" name="Google Shape;1441;p48"/>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pic>
        <p:nvPicPr>
          <p:cNvPr id="1442" name="Google Shape;1442;p48"/>
          <p:cNvPicPr preferRelativeResize="0"/>
          <p:nvPr/>
        </p:nvPicPr>
        <p:blipFill>
          <a:blip r:embed="rId4">
            <a:alphaModFix/>
          </a:blip>
          <a:stretch>
            <a:fillRect/>
          </a:stretch>
        </p:blipFill>
        <p:spPr>
          <a:xfrm>
            <a:off x="1519225" y="1376350"/>
            <a:ext cx="9153525" cy="4105275"/>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49"/>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Features Extraction</a:t>
            </a:r>
            <a:endParaRPr sz="2400">
              <a:solidFill>
                <a:schemeClr val="lt1"/>
              </a:solidFill>
              <a:latin typeface="Cambria"/>
              <a:ea typeface="Cambria"/>
              <a:cs typeface="Cambria"/>
              <a:sym typeface="Cambria"/>
            </a:endParaRPr>
          </a:p>
        </p:txBody>
      </p:sp>
      <p:sp>
        <p:nvSpPr>
          <p:cNvPr id="1449" name="Google Shape;1449;p49"/>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450" name="Google Shape;1450;p49"/>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451" name="Google Shape;1451;p49"/>
          <p:cNvGrpSpPr/>
          <p:nvPr/>
        </p:nvGrpSpPr>
        <p:grpSpPr>
          <a:xfrm>
            <a:off x="181165" y="239553"/>
            <a:ext cx="1326103" cy="1429457"/>
            <a:chOff x="5773292" y="883367"/>
            <a:chExt cx="3074664" cy="3315067"/>
          </a:xfrm>
        </p:grpSpPr>
        <p:grpSp>
          <p:nvGrpSpPr>
            <p:cNvPr id="1452" name="Google Shape;1452;p49"/>
            <p:cNvGrpSpPr/>
            <p:nvPr/>
          </p:nvGrpSpPr>
          <p:grpSpPr>
            <a:xfrm>
              <a:off x="5839892" y="1318711"/>
              <a:ext cx="2555143" cy="1880100"/>
              <a:chOff x="5839892" y="1318711"/>
              <a:chExt cx="2555143" cy="1880100"/>
            </a:xfrm>
          </p:grpSpPr>
          <p:sp>
            <p:nvSpPr>
              <p:cNvPr id="1453" name="Google Shape;1453;p49"/>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454" name="Google Shape;1454;p49"/>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455" name="Google Shape;1455;p49"/>
            <p:cNvGrpSpPr/>
            <p:nvPr/>
          </p:nvGrpSpPr>
          <p:grpSpPr>
            <a:xfrm rot="3599606">
              <a:off x="5976989" y="1535803"/>
              <a:ext cx="2667269" cy="2010195"/>
              <a:chOff x="2722806" y="5254722"/>
              <a:chExt cx="8928373" cy="6728895"/>
            </a:xfrm>
          </p:grpSpPr>
          <p:sp>
            <p:nvSpPr>
              <p:cNvPr id="1456" name="Google Shape;1456;p49"/>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457" name="Google Shape;1457;p49"/>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58" name="Google Shape;1458;p49"/>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59" name="Google Shape;1459;p49"/>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0" name="Google Shape;1460;p49"/>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1" name="Google Shape;1461;p49"/>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2" name="Google Shape;1462;p49"/>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3" name="Google Shape;1463;p49"/>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4" name="Google Shape;1464;p49"/>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5" name="Google Shape;1465;p49"/>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6" name="Google Shape;1466;p49"/>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7" name="Google Shape;1467;p49"/>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8" name="Google Shape;1468;p49"/>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69" name="Google Shape;1469;p49"/>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70" name="Google Shape;1470;p49"/>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71" name="Google Shape;1471;p49"/>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72" name="Google Shape;1472;p49"/>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73" name="Google Shape;1473;p49"/>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74" name="Google Shape;1474;p49"/>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75" name="Google Shape;1475;p49"/>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76" name="Google Shape;1476;p49"/>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77" name="Google Shape;1477;p49"/>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478" name="Google Shape;1478;p49"/>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479" name="Google Shape;1479;p49"/>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0" name="Google Shape;1480;p49"/>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1" name="Google Shape;1481;p49"/>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2" name="Google Shape;1482;p49"/>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3" name="Google Shape;1483;p49"/>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4" name="Google Shape;1484;p49"/>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5" name="Google Shape;1485;p49"/>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6" name="Google Shape;1486;p49"/>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7" name="Google Shape;1487;p49"/>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8" name="Google Shape;1488;p49"/>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89" name="Google Shape;1489;p49"/>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0" name="Google Shape;1490;p49"/>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1" name="Google Shape;1491;p49"/>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2" name="Google Shape;1492;p49"/>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3" name="Google Shape;1493;p49"/>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4" name="Google Shape;1494;p49"/>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5" name="Google Shape;1495;p49"/>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6" name="Google Shape;1496;p49"/>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7" name="Google Shape;1497;p49"/>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8" name="Google Shape;1498;p49"/>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499" name="Google Shape;1499;p49"/>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sp>
        <p:nvSpPr>
          <p:cNvPr id="1500" name="Google Shape;1500;p49"/>
          <p:cNvSpPr txBox="1"/>
          <p:nvPr/>
        </p:nvSpPr>
        <p:spPr>
          <a:xfrm>
            <a:off x="447575" y="1310688"/>
            <a:ext cx="5343000" cy="800400"/>
          </a:xfrm>
          <a:prstGeom prst="rect">
            <a:avLst/>
          </a:prstGeom>
          <a:noFill/>
          <a:ln>
            <a:noFill/>
          </a:ln>
        </p:spPr>
        <p:txBody>
          <a:bodyPr anchorCtr="0" anchor="t" bIns="91425" lIns="91425" spcFirstLastPara="1" rIns="91425" wrap="square" tIns="91425">
            <a:spAutoFit/>
          </a:bodyPr>
          <a:lstStyle/>
          <a:p>
            <a:pPr indent="-482600" lvl="0" marL="457200" rtl="0" algn="l">
              <a:lnSpc>
                <a:spcPct val="200000"/>
              </a:lnSpc>
              <a:spcBef>
                <a:spcPts val="0"/>
              </a:spcBef>
              <a:spcAft>
                <a:spcPts val="0"/>
              </a:spcAft>
              <a:buClr>
                <a:schemeClr val="lt1"/>
              </a:buClr>
              <a:buSzPts val="4000"/>
              <a:buChar char="●"/>
            </a:pPr>
            <a:r>
              <a:rPr lang="en-US" sz="4000">
                <a:solidFill>
                  <a:schemeClr val="lt1"/>
                </a:solidFill>
              </a:rPr>
              <a:t>HOOF</a:t>
            </a:r>
            <a:endParaRPr sz="4000">
              <a:solidFill>
                <a:schemeClr val="lt1"/>
              </a:solidFill>
            </a:endParaRPr>
          </a:p>
        </p:txBody>
      </p:sp>
      <p:pic>
        <p:nvPicPr>
          <p:cNvPr id="1501" name="Google Shape;1501;p49"/>
          <p:cNvPicPr preferRelativeResize="0"/>
          <p:nvPr/>
        </p:nvPicPr>
        <p:blipFill>
          <a:blip r:embed="rId4">
            <a:alphaModFix/>
          </a:blip>
          <a:stretch>
            <a:fillRect/>
          </a:stretch>
        </p:blipFill>
        <p:spPr>
          <a:xfrm>
            <a:off x="447575" y="2414301"/>
            <a:ext cx="4570721" cy="3095625"/>
          </a:xfrm>
          <a:prstGeom prst="rect">
            <a:avLst/>
          </a:prstGeom>
          <a:noFill/>
          <a:ln>
            <a:noFill/>
          </a:ln>
        </p:spPr>
      </p:pic>
      <p:pic>
        <p:nvPicPr>
          <p:cNvPr id="1502" name="Google Shape;1502;p49"/>
          <p:cNvPicPr preferRelativeResize="0"/>
          <p:nvPr/>
        </p:nvPicPr>
        <p:blipFill rotWithShape="1">
          <a:blip r:embed="rId5">
            <a:alphaModFix/>
          </a:blip>
          <a:srcRect b="12778" l="0" r="0" t="0"/>
          <a:stretch/>
        </p:blipFill>
        <p:spPr>
          <a:xfrm>
            <a:off x="5867125" y="2414300"/>
            <a:ext cx="5734050" cy="3095625"/>
          </a:xfrm>
          <a:prstGeom prst="rect">
            <a:avLst/>
          </a:prstGeom>
          <a:noFill/>
          <a:ln>
            <a:noFill/>
          </a:ln>
        </p:spPr>
      </p:pic>
      <p:sp>
        <p:nvSpPr>
          <p:cNvPr id="1503" name="Google Shape;1503;p49"/>
          <p:cNvSpPr txBox="1"/>
          <p:nvPr/>
        </p:nvSpPr>
        <p:spPr>
          <a:xfrm>
            <a:off x="5948350" y="1450125"/>
            <a:ext cx="5343000" cy="800400"/>
          </a:xfrm>
          <a:prstGeom prst="rect">
            <a:avLst/>
          </a:prstGeom>
          <a:noFill/>
          <a:ln>
            <a:noFill/>
          </a:ln>
        </p:spPr>
        <p:txBody>
          <a:bodyPr anchorCtr="0" anchor="t" bIns="91425" lIns="91425" spcFirstLastPara="1" rIns="91425" wrap="square" tIns="91425">
            <a:spAutoFit/>
          </a:bodyPr>
          <a:lstStyle/>
          <a:p>
            <a:pPr indent="-482600" lvl="0" marL="457200" rtl="0" algn="l">
              <a:lnSpc>
                <a:spcPct val="200000"/>
              </a:lnSpc>
              <a:spcBef>
                <a:spcPts val="0"/>
              </a:spcBef>
              <a:spcAft>
                <a:spcPts val="0"/>
              </a:spcAft>
              <a:buClr>
                <a:schemeClr val="lt1"/>
              </a:buClr>
              <a:buSzPts val="4000"/>
              <a:buChar char="●"/>
            </a:pPr>
            <a:r>
              <a:rPr lang="en-US" sz="4000">
                <a:solidFill>
                  <a:schemeClr val="lt1"/>
                </a:solidFill>
              </a:rPr>
              <a:t>LBP-TOP</a:t>
            </a:r>
            <a:endParaRPr sz="4000">
              <a:solidFill>
                <a:schemeClr val="lt1"/>
              </a:solidFill>
            </a:endParaRPr>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50"/>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Classifier comparison</a:t>
            </a:r>
            <a:endParaRPr sz="2400">
              <a:solidFill>
                <a:schemeClr val="lt1"/>
              </a:solidFill>
              <a:latin typeface="Cambria"/>
              <a:ea typeface="Cambria"/>
              <a:cs typeface="Cambria"/>
              <a:sym typeface="Cambria"/>
            </a:endParaRPr>
          </a:p>
        </p:txBody>
      </p:sp>
      <p:sp>
        <p:nvSpPr>
          <p:cNvPr id="1510" name="Google Shape;1510;p50"/>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511" name="Google Shape;1511;p50"/>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512" name="Google Shape;1512;p50"/>
          <p:cNvGrpSpPr/>
          <p:nvPr/>
        </p:nvGrpSpPr>
        <p:grpSpPr>
          <a:xfrm>
            <a:off x="181165" y="239553"/>
            <a:ext cx="1326103" cy="1429457"/>
            <a:chOff x="5773292" y="883367"/>
            <a:chExt cx="3074664" cy="3315067"/>
          </a:xfrm>
        </p:grpSpPr>
        <p:grpSp>
          <p:nvGrpSpPr>
            <p:cNvPr id="1513" name="Google Shape;1513;p50"/>
            <p:cNvGrpSpPr/>
            <p:nvPr/>
          </p:nvGrpSpPr>
          <p:grpSpPr>
            <a:xfrm>
              <a:off x="5839892" y="1318711"/>
              <a:ext cx="2555143" cy="1880100"/>
              <a:chOff x="5839892" y="1318711"/>
              <a:chExt cx="2555143" cy="1880100"/>
            </a:xfrm>
          </p:grpSpPr>
          <p:sp>
            <p:nvSpPr>
              <p:cNvPr id="1514" name="Google Shape;1514;p50"/>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515" name="Google Shape;1515;p50"/>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516" name="Google Shape;1516;p50"/>
            <p:cNvGrpSpPr/>
            <p:nvPr/>
          </p:nvGrpSpPr>
          <p:grpSpPr>
            <a:xfrm rot="3599606">
              <a:off x="5976989" y="1535803"/>
              <a:ext cx="2667269" cy="2010195"/>
              <a:chOff x="2722806" y="5254722"/>
              <a:chExt cx="8928373" cy="6728895"/>
            </a:xfrm>
          </p:grpSpPr>
          <p:sp>
            <p:nvSpPr>
              <p:cNvPr id="1517" name="Google Shape;1517;p50"/>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518" name="Google Shape;1518;p50"/>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19" name="Google Shape;1519;p50"/>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0" name="Google Shape;1520;p50"/>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1" name="Google Shape;1521;p50"/>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2" name="Google Shape;1522;p50"/>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3" name="Google Shape;1523;p50"/>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4" name="Google Shape;1524;p50"/>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5" name="Google Shape;1525;p50"/>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6" name="Google Shape;1526;p50"/>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7" name="Google Shape;1527;p50"/>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8" name="Google Shape;1528;p50"/>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29" name="Google Shape;1529;p50"/>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0" name="Google Shape;1530;p50"/>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1" name="Google Shape;1531;p50"/>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2" name="Google Shape;1532;p50"/>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3" name="Google Shape;1533;p50"/>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4" name="Google Shape;1534;p50"/>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5" name="Google Shape;1535;p50"/>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6" name="Google Shape;1536;p50"/>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7" name="Google Shape;1537;p50"/>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8" name="Google Shape;1538;p50"/>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39" name="Google Shape;1539;p50"/>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540" name="Google Shape;1540;p50"/>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41" name="Google Shape;1541;p50"/>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42" name="Google Shape;1542;p50"/>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43" name="Google Shape;1543;p50"/>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44" name="Google Shape;1544;p50"/>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45" name="Google Shape;1545;p50"/>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46" name="Google Shape;1546;p50"/>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47" name="Google Shape;1547;p50"/>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48" name="Google Shape;1548;p50"/>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49" name="Google Shape;1549;p50"/>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0" name="Google Shape;1550;p50"/>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1" name="Google Shape;1551;p50"/>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2" name="Google Shape;1552;p50"/>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3" name="Google Shape;1553;p50"/>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4" name="Google Shape;1554;p50"/>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5" name="Google Shape;1555;p50"/>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6" name="Google Shape;1556;p50"/>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7" name="Google Shape;1557;p50"/>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8" name="Google Shape;1558;p50"/>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59" name="Google Shape;1559;p50"/>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60" name="Google Shape;1560;p50"/>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pic>
        <p:nvPicPr>
          <p:cNvPr id="1561" name="Google Shape;1561;p50"/>
          <p:cNvPicPr preferRelativeResize="0"/>
          <p:nvPr/>
        </p:nvPicPr>
        <p:blipFill>
          <a:blip r:embed="rId4">
            <a:alphaModFix/>
          </a:blip>
          <a:stretch>
            <a:fillRect/>
          </a:stretch>
        </p:blipFill>
        <p:spPr>
          <a:xfrm>
            <a:off x="2299600" y="1257976"/>
            <a:ext cx="7592801" cy="4932024"/>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51"/>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Ablation Study</a:t>
            </a:r>
            <a:endParaRPr sz="2400">
              <a:solidFill>
                <a:schemeClr val="lt1"/>
              </a:solidFill>
              <a:latin typeface="Cambria"/>
              <a:ea typeface="Cambria"/>
              <a:cs typeface="Cambria"/>
              <a:sym typeface="Cambria"/>
            </a:endParaRPr>
          </a:p>
        </p:txBody>
      </p:sp>
      <p:sp>
        <p:nvSpPr>
          <p:cNvPr id="1568" name="Google Shape;1568;p51"/>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569" name="Google Shape;1569;p51"/>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570" name="Google Shape;1570;p51"/>
          <p:cNvGrpSpPr/>
          <p:nvPr/>
        </p:nvGrpSpPr>
        <p:grpSpPr>
          <a:xfrm>
            <a:off x="181165" y="239553"/>
            <a:ext cx="1326103" cy="1429457"/>
            <a:chOff x="5773292" y="883367"/>
            <a:chExt cx="3074664" cy="3315067"/>
          </a:xfrm>
        </p:grpSpPr>
        <p:grpSp>
          <p:nvGrpSpPr>
            <p:cNvPr id="1571" name="Google Shape;1571;p51"/>
            <p:cNvGrpSpPr/>
            <p:nvPr/>
          </p:nvGrpSpPr>
          <p:grpSpPr>
            <a:xfrm>
              <a:off x="5839892" y="1318711"/>
              <a:ext cx="2555143" cy="1880100"/>
              <a:chOff x="5839892" y="1318711"/>
              <a:chExt cx="2555143" cy="1880100"/>
            </a:xfrm>
          </p:grpSpPr>
          <p:sp>
            <p:nvSpPr>
              <p:cNvPr id="1572" name="Google Shape;1572;p51"/>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573" name="Google Shape;1573;p51"/>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574" name="Google Shape;1574;p51"/>
            <p:cNvGrpSpPr/>
            <p:nvPr/>
          </p:nvGrpSpPr>
          <p:grpSpPr>
            <a:xfrm rot="3599606">
              <a:off x="5976989" y="1535803"/>
              <a:ext cx="2667269" cy="2010195"/>
              <a:chOff x="2722806" y="5254722"/>
              <a:chExt cx="8928373" cy="6728895"/>
            </a:xfrm>
          </p:grpSpPr>
          <p:sp>
            <p:nvSpPr>
              <p:cNvPr id="1575" name="Google Shape;1575;p51"/>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576" name="Google Shape;1576;p51"/>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77" name="Google Shape;1577;p51"/>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78" name="Google Shape;1578;p51"/>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79" name="Google Shape;1579;p51"/>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0" name="Google Shape;1580;p51"/>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1" name="Google Shape;1581;p51"/>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2" name="Google Shape;1582;p51"/>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3" name="Google Shape;1583;p51"/>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4" name="Google Shape;1584;p51"/>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5" name="Google Shape;1585;p51"/>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6" name="Google Shape;1586;p51"/>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7" name="Google Shape;1587;p51"/>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8" name="Google Shape;1588;p51"/>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89" name="Google Shape;1589;p51"/>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90" name="Google Shape;1590;p51"/>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91" name="Google Shape;1591;p51"/>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92" name="Google Shape;1592;p51"/>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93" name="Google Shape;1593;p51"/>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94" name="Google Shape;1594;p51"/>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95" name="Google Shape;1595;p51"/>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96" name="Google Shape;1596;p51"/>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597" name="Google Shape;1597;p51"/>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598" name="Google Shape;1598;p51"/>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599" name="Google Shape;1599;p51"/>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0" name="Google Shape;1600;p51"/>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1" name="Google Shape;1601;p51"/>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2" name="Google Shape;1602;p51"/>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3" name="Google Shape;1603;p51"/>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4" name="Google Shape;1604;p51"/>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5" name="Google Shape;1605;p51"/>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6" name="Google Shape;1606;p51"/>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7" name="Google Shape;1607;p51"/>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8" name="Google Shape;1608;p51"/>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09" name="Google Shape;1609;p51"/>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10" name="Google Shape;1610;p51"/>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11" name="Google Shape;1611;p51"/>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12" name="Google Shape;1612;p51"/>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13" name="Google Shape;1613;p51"/>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14" name="Google Shape;1614;p51"/>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15" name="Google Shape;1615;p51"/>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16" name="Google Shape;1616;p51"/>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17" name="Google Shape;1617;p51"/>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18" name="Google Shape;1618;p51"/>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pic>
        <p:nvPicPr>
          <p:cNvPr id="1619" name="Google Shape;1619;p51"/>
          <p:cNvPicPr preferRelativeResize="0"/>
          <p:nvPr/>
        </p:nvPicPr>
        <p:blipFill>
          <a:blip r:embed="rId4">
            <a:alphaModFix/>
          </a:blip>
          <a:stretch>
            <a:fillRect/>
          </a:stretch>
        </p:blipFill>
        <p:spPr>
          <a:xfrm>
            <a:off x="2443373" y="1217200"/>
            <a:ext cx="7305250" cy="5130500"/>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52"/>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Final  Performance</a:t>
            </a:r>
            <a:endParaRPr sz="2400">
              <a:solidFill>
                <a:schemeClr val="lt1"/>
              </a:solidFill>
              <a:latin typeface="Cambria"/>
              <a:ea typeface="Cambria"/>
              <a:cs typeface="Cambria"/>
              <a:sym typeface="Cambria"/>
            </a:endParaRPr>
          </a:p>
        </p:txBody>
      </p:sp>
      <p:sp>
        <p:nvSpPr>
          <p:cNvPr id="1626" name="Google Shape;1626;p52"/>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627" name="Google Shape;1627;p52"/>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628" name="Google Shape;1628;p52"/>
          <p:cNvGrpSpPr/>
          <p:nvPr/>
        </p:nvGrpSpPr>
        <p:grpSpPr>
          <a:xfrm>
            <a:off x="181165" y="239553"/>
            <a:ext cx="1326103" cy="1429457"/>
            <a:chOff x="5773292" y="883367"/>
            <a:chExt cx="3074664" cy="3315067"/>
          </a:xfrm>
        </p:grpSpPr>
        <p:grpSp>
          <p:nvGrpSpPr>
            <p:cNvPr id="1629" name="Google Shape;1629;p52"/>
            <p:cNvGrpSpPr/>
            <p:nvPr/>
          </p:nvGrpSpPr>
          <p:grpSpPr>
            <a:xfrm>
              <a:off x="5839892" y="1318711"/>
              <a:ext cx="2555143" cy="1880100"/>
              <a:chOff x="5839892" y="1318711"/>
              <a:chExt cx="2555143" cy="1880100"/>
            </a:xfrm>
          </p:grpSpPr>
          <p:sp>
            <p:nvSpPr>
              <p:cNvPr id="1630" name="Google Shape;1630;p52"/>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631" name="Google Shape;1631;p52"/>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632" name="Google Shape;1632;p52"/>
            <p:cNvGrpSpPr/>
            <p:nvPr/>
          </p:nvGrpSpPr>
          <p:grpSpPr>
            <a:xfrm rot="3599606">
              <a:off x="5976989" y="1535803"/>
              <a:ext cx="2667269" cy="2010195"/>
              <a:chOff x="2722806" y="5254722"/>
              <a:chExt cx="8928373" cy="6728895"/>
            </a:xfrm>
          </p:grpSpPr>
          <p:sp>
            <p:nvSpPr>
              <p:cNvPr id="1633" name="Google Shape;1633;p52"/>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634" name="Google Shape;1634;p52"/>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35" name="Google Shape;1635;p52"/>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36" name="Google Shape;1636;p52"/>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37" name="Google Shape;1637;p52"/>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38" name="Google Shape;1638;p52"/>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39" name="Google Shape;1639;p52"/>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0" name="Google Shape;1640;p52"/>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1" name="Google Shape;1641;p52"/>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2" name="Google Shape;1642;p52"/>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3" name="Google Shape;1643;p52"/>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4" name="Google Shape;1644;p52"/>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5" name="Google Shape;1645;p52"/>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6" name="Google Shape;1646;p52"/>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7" name="Google Shape;1647;p52"/>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8" name="Google Shape;1648;p52"/>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49" name="Google Shape;1649;p52"/>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50" name="Google Shape;1650;p52"/>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51" name="Google Shape;1651;p52"/>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52" name="Google Shape;1652;p52"/>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53" name="Google Shape;1653;p52"/>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54" name="Google Shape;1654;p52"/>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55" name="Google Shape;1655;p52"/>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656" name="Google Shape;1656;p52"/>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57" name="Google Shape;1657;p52"/>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58" name="Google Shape;1658;p52"/>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59" name="Google Shape;1659;p52"/>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0" name="Google Shape;1660;p52"/>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1" name="Google Shape;1661;p52"/>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2" name="Google Shape;1662;p52"/>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3" name="Google Shape;1663;p52"/>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4" name="Google Shape;1664;p52"/>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5" name="Google Shape;1665;p52"/>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6" name="Google Shape;1666;p52"/>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7" name="Google Shape;1667;p52"/>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8" name="Google Shape;1668;p52"/>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69" name="Google Shape;1669;p52"/>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70" name="Google Shape;1670;p52"/>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71" name="Google Shape;1671;p52"/>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72" name="Google Shape;1672;p52"/>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73" name="Google Shape;1673;p52"/>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74" name="Google Shape;1674;p52"/>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75" name="Google Shape;1675;p52"/>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676" name="Google Shape;1676;p52"/>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pic>
        <p:nvPicPr>
          <p:cNvPr id="1677" name="Google Shape;1677;p52"/>
          <p:cNvPicPr preferRelativeResize="0"/>
          <p:nvPr/>
        </p:nvPicPr>
        <p:blipFill>
          <a:blip r:embed="rId4">
            <a:alphaModFix/>
          </a:blip>
          <a:stretch>
            <a:fillRect/>
          </a:stretch>
        </p:blipFill>
        <p:spPr>
          <a:xfrm>
            <a:off x="1970000" y="2126200"/>
            <a:ext cx="7745501" cy="4355251"/>
          </a:xfrm>
          <a:prstGeom prst="rect">
            <a:avLst/>
          </a:prstGeom>
          <a:noFill/>
          <a:ln>
            <a:noFill/>
          </a:ln>
        </p:spPr>
      </p:pic>
      <p:sp>
        <p:nvSpPr>
          <p:cNvPr id="1678" name="Google Shape;1678;p52"/>
          <p:cNvSpPr txBox="1"/>
          <p:nvPr/>
        </p:nvSpPr>
        <p:spPr>
          <a:xfrm>
            <a:off x="3298425" y="1287313"/>
            <a:ext cx="4653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chemeClr val="lt1"/>
                </a:solidFill>
                <a:latin typeface="Cambria"/>
                <a:ea typeface="Cambria"/>
                <a:cs typeface="Cambria"/>
                <a:sym typeface="Cambria"/>
              </a:rPr>
              <a:t>Classification Report</a:t>
            </a:r>
            <a:endParaRPr sz="2500">
              <a:solidFill>
                <a:schemeClr val="lt1"/>
              </a:solidFill>
              <a:latin typeface="Cambria"/>
              <a:ea typeface="Cambria"/>
              <a:cs typeface="Cambria"/>
              <a:sym typeface="Cambria"/>
            </a:endParaRPr>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53"/>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Final  Performance</a:t>
            </a:r>
            <a:endParaRPr sz="2400">
              <a:solidFill>
                <a:schemeClr val="lt1"/>
              </a:solidFill>
              <a:latin typeface="Cambria"/>
              <a:ea typeface="Cambria"/>
              <a:cs typeface="Cambria"/>
              <a:sym typeface="Cambria"/>
            </a:endParaRPr>
          </a:p>
        </p:txBody>
      </p:sp>
      <p:sp>
        <p:nvSpPr>
          <p:cNvPr id="1685" name="Google Shape;1685;p53"/>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686" name="Google Shape;1686;p53"/>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687" name="Google Shape;1687;p53"/>
          <p:cNvGrpSpPr/>
          <p:nvPr/>
        </p:nvGrpSpPr>
        <p:grpSpPr>
          <a:xfrm>
            <a:off x="181165" y="239553"/>
            <a:ext cx="1326103" cy="1429457"/>
            <a:chOff x="5773292" y="883367"/>
            <a:chExt cx="3074664" cy="3315067"/>
          </a:xfrm>
        </p:grpSpPr>
        <p:grpSp>
          <p:nvGrpSpPr>
            <p:cNvPr id="1688" name="Google Shape;1688;p53"/>
            <p:cNvGrpSpPr/>
            <p:nvPr/>
          </p:nvGrpSpPr>
          <p:grpSpPr>
            <a:xfrm>
              <a:off x="5839892" y="1318711"/>
              <a:ext cx="2555143" cy="1880100"/>
              <a:chOff x="5839892" y="1318711"/>
              <a:chExt cx="2555143" cy="1880100"/>
            </a:xfrm>
          </p:grpSpPr>
          <p:sp>
            <p:nvSpPr>
              <p:cNvPr id="1689" name="Google Shape;1689;p53"/>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690" name="Google Shape;1690;p53"/>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691" name="Google Shape;1691;p53"/>
            <p:cNvGrpSpPr/>
            <p:nvPr/>
          </p:nvGrpSpPr>
          <p:grpSpPr>
            <a:xfrm rot="3599606">
              <a:off x="5976989" y="1535803"/>
              <a:ext cx="2667269" cy="2010195"/>
              <a:chOff x="2722806" y="5254722"/>
              <a:chExt cx="8928373" cy="6728895"/>
            </a:xfrm>
          </p:grpSpPr>
          <p:sp>
            <p:nvSpPr>
              <p:cNvPr id="1692" name="Google Shape;1692;p53"/>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693" name="Google Shape;1693;p53"/>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94" name="Google Shape;1694;p53"/>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95" name="Google Shape;1695;p53"/>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96" name="Google Shape;1696;p53"/>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97" name="Google Shape;1697;p53"/>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98" name="Google Shape;1698;p53"/>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699" name="Google Shape;1699;p53"/>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0" name="Google Shape;1700;p53"/>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1" name="Google Shape;1701;p53"/>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2" name="Google Shape;1702;p53"/>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3" name="Google Shape;1703;p53"/>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4" name="Google Shape;1704;p53"/>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5" name="Google Shape;1705;p53"/>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6" name="Google Shape;1706;p53"/>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7" name="Google Shape;1707;p53"/>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8" name="Google Shape;1708;p53"/>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09" name="Google Shape;1709;p53"/>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10" name="Google Shape;1710;p53"/>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11" name="Google Shape;1711;p53"/>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12" name="Google Shape;1712;p53"/>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13" name="Google Shape;1713;p53"/>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714" name="Google Shape;1714;p53"/>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715" name="Google Shape;1715;p53"/>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16" name="Google Shape;1716;p53"/>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17" name="Google Shape;1717;p53"/>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18" name="Google Shape;1718;p53"/>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19" name="Google Shape;1719;p53"/>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0" name="Google Shape;1720;p53"/>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1" name="Google Shape;1721;p53"/>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2" name="Google Shape;1722;p53"/>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3" name="Google Shape;1723;p53"/>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4" name="Google Shape;1724;p53"/>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5" name="Google Shape;1725;p53"/>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6" name="Google Shape;1726;p53"/>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7" name="Google Shape;1727;p53"/>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8" name="Google Shape;1728;p53"/>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29" name="Google Shape;1729;p53"/>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30" name="Google Shape;1730;p53"/>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31" name="Google Shape;1731;p53"/>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32" name="Google Shape;1732;p53"/>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33" name="Google Shape;1733;p53"/>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34" name="Google Shape;1734;p53"/>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735" name="Google Shape;1735;p53"/>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sp>
        <p:nvSpPr>
          <p:cNvPr id="1736" name="Google Shape;1736;p53"/>
          <p:cNvSpPr txBox="1"/>
          <p:nvPr/>
        </p:nvSpPr>
        <p:spPr>
          <a:xfrm>
            <a:off x="3769188" y="1465938"/>
            <a:ext cx="4653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chemeClr val="lt1"/>
                </a:solidFill>
                <a:latin typeface="Cambria"/>
                <a:ea typeface="Cambria"/>
                <a:cs typeface="Cambria"/>
                <a:sym typeface="Cambria"/>
              </a:rPr>
              <a:t>Confusion Matrix</a:t>
            </a:r>
            <a:endParaRPr sz="2500">
              <a:solidFill>
                <a:schemeClr val="lt1"/>
              </a:solidFill>
              <a:latin typeface="Cambria"/>
              <a:ea typeface="Cambria"/>
              <a:cs typeface="Cambria"/>
              <a:sym typeface="Cambria"/>
            </a:endParaRPr>
          </a:p>
        </p:txBody>
      </p:sp>
      <p:pic>
        <p:nvPicPr>
          <p:cNvPr id="1737" name="Google Shape;1737;p53"/>
          <p:cNvPicPr preferRelativeResize="0"/>
          <p:nvPr/>
        </p:nvPicPr>
        <p:blipFill>
          <a:blip r:embed="rId4">
            <a:alphaModFix/>
          </a:blip>
          <a:stretch>
            <a:fillRect/>
          </a:stretch>
        </p:blipFill>
        <p:spPr>
          <a:xfrm>
            <a:off x="1391000" y="2275360"/>
            <a:ext cx="9410027" cy="3373501"/>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54"/>
          <p:cNvSpPr/>
          <p:nvPr/>
        </p:nvSpPr>
        <p:spPr>
          <a:xfrm>
            <a:off x="4352429" y="798326"/>
            <a:ext cx="3451880" cy="3451878"/>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nvGrpSpPr>
          <p:cNvPr id="1743" name="Google Shape;1743;p54"/>
          <p:cNvGrpSpPr/>
          <p:nvPr/>
        </p:nvGrpSpPr>
        <p:grpSpPr>
          <a:xfrm>
            <a:off x="4243251" y="701877"/>
            <a:ext cx="3651354" cy="3637638"/>
            <a:chOff x="2801258" y="450850"/>
            <a:chExt cx="5916613" cy="5894388"/>
          </a:xfrm>
        </p:grpSpPr>
        <p:sp>
          <p:nvSpPr>
            <p:cNvPr id="1744" name="Google Shape;1744;p54"/>
            <p:cNvSpPr/>
            <p:nvPr/>
          </p:nvSpPr>
          <p:spPr>
            <a:xfrm>
              <a:off x="2801258" y="450850"/>
              <a:ext cx="5916613" cy="5894388"/>
            </a:xfrm>
            <a:custGeom>
              <a:rect b="b" l="l" r="r" t="t"/>
              <a:pathLst>
                <a:path extrusionOk="0" h="3713" w="3727">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cap="rnd" cmpd="sng" w="9525">
              <a:solidFill>
                <a:srgbClr val="D8D8D8">
                  <a:alpha val="32549"/>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grpSp>
          <p:nvGrpSpPr>
            <p:cNvPr id="1745" name="Google Shape;1745;p54"/>
            <p:cNvGrpSpPr/>
            <p:nvPr/>
          </p:nvGrpSpPr>
          <p:grpSpPr>
            <a:xfrm>
              <a:off x="2801258" y="450850"/>
              <a:ext cx="5815012" cy="5894388"/>
              <a:chOff x="2801258" y="450850"/>
              <a:chExt cx="5815012" cy="5894388"/>
            </a:xfrm>
          </p:grpSpPr>
          <p:cxnSp>
            <p:nvCxnSpPr>
              <p:cNvPr id="1746" name="Google Shape;1746;p54"/>
              <p:cNvCxnSpPr/>
              <p:nvPr/>
            </p:nvCxnSpPr>
            <p:spPr>
              <a:xfrm>
                <a:off x="4603070" y="687388"/>
                <a:ext cx="3403600" cy="7778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47" name="Google Shape;1747;p54"/>
              <p:cNvCxnSpPr/>
              <p:nvPr/>
            </p:nvCxnSpPr>
            <p:spPr>
              <a:xfrm>
                <a:off x="8006670" y="1465263"/>
                <a:ext cx="315913" cy="34829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48" name="Google Shape;1748;p54"/>
              <p:cNvCxnSpPr/>
              <p:nvPr/>
            </p:nvCxnSpPr>
            <p:spPr>
              <a:xfrm flipH="1">
                <a:off x="5099958" y="4948238"/>
                <a:ext cx="3222625" cy="13747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49" name="Google Shape;1749;p54"/>
              <p:cNvCxnSpPr/>
              <p:nvPr/>
            </p:nvCxnSpPr>
            <p:spPr>
              <a:xfrm rot="10800000">
                <a:off x="2801258" y="3686175"/>
                <a:ext cx="2298700" cy="26368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0" name="Google Shape;1750;p54"/>
              <p:cNvCxnSpPr/>
              <p:nvPr/>
            </p:nvCxnSpPr>
            <p:spPr>
              <a:xfrm flipH="1" rot="10800000">
                <a:off x="2801258" y="687388"/>
                <a:ext cx="1801813" cy="29987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1" name="Google Shape;1751;p54"/>
              <p:cNvCxnSpPr/>
              <p:nvPr/>
            </p:nvCxnSpPr>
            <p:spPr>
              <a:xfrm>
                <a:off x="5820683" y="450850"/>
                <a:ext cx="180975" cy="552450"/>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2" name="Google Shape;1752;p54"/>
              <p:cNvCxnSpPr/>
              <p:nvPr/>
            </p:nvCxnSpPr>
            <p:spPr>
              <a:xfrm flipH="1" rot="10800000">
                <a:off x="6001658" y="720725"/>
                <a:ext cx="1014413" cy="2825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3" name="Google Shape;1753;p54"/>
              <p:cNvCxnSpPr/>
              <p:nvPr/>
            </p:nvCxnSpPr>
            <p:spPr>
              <a:xfrm flipH="1">
                <a:off x="8165420" y="2546350"/>
                <a:ext cx="450850" cy="6651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4" name="Google Shape;1754;p54"/>
              <p:cNvCxnSpPr/>
              <p:nvPr/>
            </p:nvCxnSpPr>
            <p:spPr>
              <a:xfrm rot="10800000">
                <a:off x="6711270" y="5635625"/>
                <a:ext cx="766763" cy="22542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5" name="Google Shape;1755;p54"/>
              <p:cNvCxnSpPr/>
              <p:nvPr/>
            </p:nvCxnSpPr>
            <p:spPr>
              <a:xfrm flipH="1">
                <a:off x="6339795" y="5635625"/>
                <a:ext cx="371475" cy="70961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6" name="Google Shape;1756;p54"/>
              <p:cNvCxnSpPr/>
              <p:nvPr/>
            </p:nvCxnSpPr>
            <p:spPr>
              <a:xfrm flipH="1" rot="10800000">
                <a:off x="3983945" y="5060950"/>
                <a:ext cx="22225" cy="7445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7" name="Google Shape;1757;p54"/>
              <p:cNvCxnSpPr/>
              <p:nvPr/>
            </p:nvCxnSpPr>
            <p:spPr>
              <a:xfrm rot="10800000">
                <a:off x="3172733" y="4868863"/>
                <a:ext cx="833438" cy="1920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8" name="Google Shape;1758;p54"/>
              <p:cNvCxnSpPr/>
              <p:nvPr/>
            </p:nvCxnSpPr>
            <p:spPr>
              <a:xfrm flipH="1">
                <a:off x="2958420" y="2185988"/>
                <a:ext cx="742950" cy="2714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59" name="Google Shape;1759;p54"/>
              <p:cNvCxnSpPr/>
              <p:nvPr/>
            </p:nvCxnSpPr>
            <p:spPr>
              <a:xfrm rot="10800000">
                <a:off x="3588658" y="1397000"/>
                <a:ext cx="112713" cy="7889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0" name="Google Shape;1760;p54"/>
              <p:cNvCxnSpPr/>
              <p:nvPr/>
            </p:nvCxnSpPr>
            <p:spPr>
              <a:xfrm rot="10800000">
                <a:off x="3701370" y="2185988"/>
                <a:ext cx="304800" cy="28749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1" name="Google Shape;1761;p54"/>
              <p:cNvCxnSpPr/>
              <p:nvPr/>
            </p:nvCxnSpPr>
            <p:spPr>
              <a:xfrm flipH="1" rot="10800000">
                <a:off x="3701370" y="1003300"/>
                <a:ext cx="2300288" cy="11826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2" name="Google Shape;1762;p54"/>
              <p:cNvCxnSpPr/>
              <p:nvPr/>
            </p:nvCxnSpPr>
            <p:spPr>
              <a:xfrm>
                <a:off x="6001658" y="1003300"/>
                <a:ext cx="2163763" cy="220821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3" name="Google Shape;1763;p54"/>
              <p:cNvCxnSpPr/>
              <p:nvPr/>
            </p:nvCxnSpPr>
            <p:spPr>
              <a:xfrm flipH="1">
                <a:off x="6711270" y="3211513"/>
                <a:ext cx="1454150" cy="242411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4" name="Google Shape;1764;p54"/>
              <p:cNvCxnSpPr/>
              <p:nvPr/>
            </p:nvCxnSpPr>
            <p:spPr>
              <a:xfrm rot="10800000">
                <a:off x="4006170" y="5060950"/>
                <a:ext cx="2705100" cy="5746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5" name="Google Shape;1765;p54"/>
              <p:cNvCxnSpPr/>
              <p:nvPr/>
            </p:nvCxnSpPr>
            <p:spPr>
              <a:xfrm flipH="1">
                <a:off x="7162120" y="1465263"/>
                <a:ext cx="844550" cy="72072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6" name="Google Shape;1766;p54"/>
              <p:cNvCxnSpPr/>
              <p:nvPr/>
            </p:nvCxnSpPr>
            <p:spPr>
              <a:xfrm flipH="1">
                <a:off x="6711270" y="2185988"/>
                <a:ext cx="450850" cy="34496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7" name="Google Shape;1767;p54"/>
              <p:cNvCxnSpPr/>
              <p:nvPr/>
            </p:nvCxnSpPr>
            <p:spPr>
              <a:xfrm rot="10800000">
                <a:off x="3701370" y="2185988"/>
                <a:ext cx="3009900" cy="34496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8" name="Google Shape;1768;p54"/>
              <p:cNvCxnSpPr/>
              <p:nvPr/>
            </p:nvCxnSpPr>
            <p:spPr>
              <a:xfrm flipH="1" rot="10800000">
                <a:off x="4006170" y="3494088"/>
                <a:ext cx="833438" cy="15668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69" name="Google Shape;1769;p54"/>
              <p:cNvCxnSpPr/>
              <p:nvPr/>
            </p:nvCxnSpPr>
            <p:spPr>
              <a:xfrm flipH="1">
                <a:off x="4839608" y="1003300"/>
                <a:ext cx="1162050" cy="24907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70" name="Google Shape;1770;p54"/>
              <p:cNvCxnSpPr/>
              <p:nvPr/>
            </p:nvCxnSpPr>
            <p:spPr>
              <a:xfrm rot="10800000">
                <a:off x="3701370" y="2185988"/>
                <a:ext cx="1624013" cy="2714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71" name="Google Shape;1771;p54"/>
              <p:cNvCxnSpPr/>
              <p:nvPr/>
            </p:nvCxnSpPr>
            <p:spPr>
              <a:xfrm flipH="1" rot="10800000">
                <a:off x="5325383" y="2185988"/>
                <a:ext cx="1836738" cy="2714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772" name="Google Shape;1772;p54"/>
              <p:cNvCxnSpPr/>
              <p:nvPr/>
            </p:nvCxnSpPr>
            <p:spPr>
              <a:xfrm rot="10800000">
                <a:off x="5325383" y="2457450"/>
                <a:ext cx="1385888" cy="31781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grpSp>
      </p:grpSp>
      <p:sp>
        <p:nvSpPr>
          <p:cNvPr id="1773" name="Google Shape;1773;p54"/>
          <p:cNvSpPr/>
          <p:nvPr/>
        </p:nvSpPr>
        <p:spPr>
          <a:xfrm rot="-925728">
            <a:off x="3677174" y="2313409"/>
            <a:ext cx="4670160" cy="742619"/>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28575">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nvGrpSpPr>
          <p:cNvPr id="1774" name="Google Shape;1774;p54"/>
          <p:cNvGrpSpPr/>
          <p:nvPr/>
        </p:nvGrpSpPr>
        <p:grpSpPr>
          <a:xfrm rot="1293214">
            <a:off x="7868053" y="2472878"/>
            <a:ext cx="1157280" cy="893198"/>
            <a:chOff x="6334151" y="3939557"/>
            <a:chExt cx="1560090" cy="1204090"/>
          </a:xfrm>
        </p:grpSpPr>
        <p:pic>
          <p:nvPicPr>
            <p:cNvPr id="1775" name="Google Shape;1775;p54"/>
            <p:cNvPicPr preferRelativeResize="0"/>
            <p:nvPr/>
          </p:nvPicPr>
          <p:blipFill rotWithShape="1">
            <a:blip r:embed="rId4">
              <a:alphaModFix/>
            </a:blip>
            <a:srcRect b="0" l="0" r="0" t="0"/>
            <a:stretch/>
          </p:blipFill>
          <p:spPr>
            <a:xfrm>
              <a:off x="6502400" y="3939557"/>
              <a:ext cx="1203023" cy="1204090"/>
            </a:xfrm>
            <a:prstGeom prst="rect">
              <a:avLst/>
            </a:prstGeom>
            <a:noFill/>
            <a:ln>
              <a:noFill/>
            </a:ln>
          </p:spPr>
        </p:pic>
        <p:sp>
          <p:nvSpPr>
            <p:cNvPr id="1776" name="Google Shape;1776;p54"/>
            <p:cNvSpPr/>
            <p:nvPr/>
          </p:nvSpPr>
          <p:spPr>
            <a:xfrm rot="-925728">
              <a:off x="6341495" y="4534348"/>
              <a:ext cx="1545403" cy="264550"/>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1777" name="Google Shape;1777;p54"/>
          <p:cNvSpPr/>
          <p:nvPr/>
        </p:nvSpPr>
        <p:spPr>
          <a:xfrm>
            <a:off x="3504532" y="1824979"/>
            <a:ext cx="513439" cy="513439"/>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nvGrpSpPr>
          <p:cNvPr id="1778" name="Google Shape;1778;p54"/>
          <p:cNvGrpSpPr/>
          <p:nvPr/>
        </p:nvGrpSpPr>
        <p:grpSpPr>
          <a:xfrm rot="900000">
            <a:off x="2858849" y="2957332"/>
            <a:ext cx="679279" cy="476196"/>
            <a:chOff x="1258254" y="4755186"/>
            <a:chExt cx="915713" cy="641944"/>
          </a:xfrm>
        </p:grpSpPr>
        <p:sp>
          <p:nvSpPr>
            <p:cNvPr id="1779" name="Google Shape;1779;p54"/>
            <p:cNvSpPr/>
            <p:nvPr/>
          </p:nvSpPr>
          <p:spPr>
            <a:xfrm>
              <a:off x="1395138" y="4755186"/>
              <a:ext cx="641944" cy="641944"/>
            </a:xfrm>
            <a:prstGeom prst="ellipse">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780" name="Google Shape;1780;p54"/>
            <p:cNvSpPr/>
            <p:nvPr/>
          </p:nvSpPr>
          <p:spPr>
            <a:xfrm rot="-925728">
              <a:off x="1263673" y="5051486"/>
              <a:ext cx="904874" cy="163317"/>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28575">
              <a:solidFill>
                <a:srgbClr val="40BF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1781" name="Google Shape;1781;p54"/>
          <p:cNvSpPr/>
          <p:nvPr/>
        </p:nvSpPr>
        <p:spPr>
          <a:xfrm>
            <a:off x="2793815" y="3665170"/>
            <a:ext cx="6456207" cy="2133191"/>
          </a:xfrm>
          <a:prstGeom prst="roundRect">
            <a:avLst>
              <a:gd fmla="val 10472" name="adj"/>
            </a:avLst>
          </a:prstGeom>
          <a:solidFill>
            <a:srgbClr val="2A2231"/>
          </a:solidFill>
          <a:ln>
            <a:noFill/>
          </a:ln>
          <a:effectLst>
            <a:outerShdw blurRad="317500" sx="103000" rotWithShape="0" algn="tl" dir="2700000" dist="38100" sy="103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chemeClr val="lt1"/>
                </a:solidFill>
                <a:latin typeface="Cambria"/>
                <a:ea typeface="Cambria"/>
                <a:cs typeface="Cambria"/>
                <a:sym typeface="Cambria"/>
              </a:rPr>
              <a:t>Findings &amp; Future Work</a:t>
            </a:r>
            <a:endParaRPr b="0" i="0" sz="4000" u="none" cap="none" strike="noStrike">
              <a:solidFill>
                <a:schemeClr val="lt1"/>
              </a:solidFill>
              <a:latin typeface="Cambria"/>
              <a:ea typeface="Cambria"/>
              <a:cs typeface="Cambria"/>
              <a:sym typeface="Cambria"/>
            </a:endParaRPr>
          </a:p>
        </p:txBody>
      </p:sp>
      <p:sp>
        <p:nvSpPr>
          <p:cNvPr id="1782" name="Google Shape;1782;p54"/>
          <p:cNvSpPr/>
          <p:nvPr/>
        </p:nvSpPr>
        <p:spPr>
          <a:xfrm rot="-2047929">
            <a:off x="4737886" y="2803721"/>
            <a:ext cx="371991" cy="335290"/>
          </a:xfrm>
          <a:prstGeom prst="triangle">
            <a:avLst>
              <a:gd fmla="val 34933" name="adj"/>
            </a:avLst>
          </a:prstGeom>
          <a:solidFill>
            <a:srgbClr val="A16A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783" name="Google Shape;1783;p54"/>
          <p:cNvSpPr/>
          <p:nvPr/>
        </p:nvSpPr>
        <p:spPr>
          <a:xfrm rot="757696">
            <a:off x="5736316" y="3230654"/>
            <a:ext cx="535848" cy="482982"/>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784" name="Google Shape;1784;p54"/>
          <p:cNvSpPr/>
          <p:nvPr/>
        </p:nvSpPr>
        <p:spPr>
          <a:xfrm rot="757696">
            <a:off x="2626376" y="4383945"/>
            <a:ext cx="258975" cy="233425"/>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785" name="Google Shape;1785;p54"/>
          <p:cNvSpPr/>
          <p:nvPr/>
        </p:nvSpPr>
        <p:spPr>
          <a:xfrm flipH="1" rot="2642552">
            <a:off x="3189382" y="3543754"/>
            <a:ext cx="289710" cy="261128"/>
          </a:xfrm>
          <a:prstGeom prst="triangle">
            <a:avLst>
              <a:gd fmla="val 34933" name="adj"/>
            </a:avLst>
          </a:prstGeom>
          <a:solidFill>
            <a:srgbClr val="A454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786" name="Google Shape;1786;p54"/>
          <p:cNvSpPr/>
          <p:nvPr/>
        </p:nvSpPr>
        <p:spPr>
          <a:xfrm flipH="1" rot="-5400000">
            <a:off x="6927535" y="5657659"/>
            <a:ext cx="813200" cy="732971"/>
          </a:xfrm>
          <a:prstGeom prst="triangle">
            <a:avLst>
              <a:gd fmla="val 34933" name="adj"/>
            </a:avLst>
          </a:prstGeom>
          <a:solidFill>
            <a:srgbClr val="A16A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787" name="Google Shape;1787;p54"/>
          <p:cNvSpPr/>
          <p:nvPr/>
        </p:nvSpPr>
        <p:spPr>
          <a:xfrm rot="-3407493">
            <a:off x="9454783" y="4405010"/>
            <a:ext cx="247375" cy="222970"/>
          </a:xfrm>
          <a:prstGeom prst="triangle">
            <a:avLst>
              <a:gd fmla="val 34933" name="adj"/>
            </a:avLst>
          </a:prstGeom>
          <a:solidFill>
            <a:srgbClr val="54375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788" name="Google Shape;1788;p54"/>
          <p:cNvSpPr/>
          <p:nvPr/>
        </p:nvSpPr>
        <p:spPr>
          <a:xfrm rot="757696">
            <a:off x="9790723" y="3902754"/>
            <a:ext cx="356341" cy="321185"/>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789" name="Google Shape;1789;p54"/>
          <p:cNvSpPr/>
          <p:nvPr/>
        </p:nvSpPr>
        <p:spPr>
          <a:xfrm flipH="1" rot="5180020">
            <a:off x="9825868" y="4267022"/>
            <a:ext cx="218050" cy="196537"/>
          </a:xfrm>
          <a:prstGeom prst="triangle">
            <a:avLst>
              <a:gd fmla="val 34933" name="adj"/>
            </a:avLst>
          </a:pr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790" name="Google Shape;1790;p54"/>
          <p:cNvSpPr/>
          <p:nvPr/>
        </p:nvSpPr>
        <p:spPr>
          <a:xfrm flipH="1" rot="2505990">
            <a:off x="7601435" y="5764666"/>
            <a:ext cx="557639" cy="502623"/>
          </a:xfrm>
          <a:prstGeom prst="triangle">
            <a:avLst>
              <a:gd fmla="val 34933" name="adj"/>
            </a:avLst>
          </a:pr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pic>
        <p:nvPicPr>
          <p:cNvPr id="1791" name="Google Shape;1791;p54"/>
          <p:cNvPicPr preferRelativeResize="0"/>
          <p:nvPr/>
        </p:nvPicPr>
        <p:blipFill rotWithShape="1">
          <a:blip r:embed="rId7">
            <a:alphaModFix/>
          </a:blip>
          <a:srcRect b="0" l="0" r="0" t="0"/>
          <a:stretch/>
        </p:blipFill>
        <p:spPr>
          <a:xfrm>
            <a:off x="8348027" y="1393781"/>
            <a:ext cx="1019228" cy="83521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500"/>
                                        <p:tgtEl>
                                          <p:spTgt spid="1743"/>
                                        </p:tgtEl>
                                      </p:cBhvr>
                                    </p:animEffect>
                                  </p:childTnLst>
                                </p:cTn>
                              </p:par>
                              <p:par>
                                <p:cTn fill="hold" nodeType="with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500"/>
                                        <p:tgtEl>
                                          <p:spTgt spid="1742"/>
                                        </p:tgtEl>
                                      </p:cBhvr>
                                    </p:animEffect>
                                  </p:childTnLst>
                                </p:cTn>
                              </p:par>
                              <p:par>
                                <p:cTn fill="hold" nodeType="withEffect" presetClass="emph" presetID="8" presetSubtype="0">
                                  <p:stCondLst>
                                    <p:cond delay="0"/>
                                  </p:stCondLst>
                                  <p:childTnLst>
                                    <p:animRot by="-21600000">
                                      <p:cBhvr>
                                        <p:cTn dur="4000" fill="hold"/>
                                        <p:tgtEl>
                                          <p:spTgt spid="1742"/>
                                        </p:tgtEl>
                                        <p:attrNameLst>
                                          <p:attrName>r</p:attrName>
                                        </p:attrNameLst>
                                      </p:cBhvr>
                                    </p:animRot>
                                  </p:childTnLst>
                                </p:cTn>
                              </p:par>
                              <p:par>
                                <p:cTn fill="hold" nodeType="withEffect" presetClass="entr" presetID="10" presetSubtype="0">
                                  <p:stCondLst>
                                    <p:cond delay="1100"/>
                                  </p:stCondLst>
                                  <p:childTnLst>
                                    <p:set>
                                      <p:cBhvr>
                                        <p:cTn dur="1" fill="hold">
                                          <p:stCondLst>
                                            <p:cond delay="0"/>
                                          </p:stCondLst>
                                        </p:cTn>
                                        <p:tgtEl>
                                          <p:spTgt spid="1773"/>
                                        </p:tgtEl>
                                        <p:attrNameLst>
                                          <p:attrName>style.visibility</p:attrName>
                                        </p:attrNameLst>
                                      </p:cBhvr>
                                      <p:to>
                                        <p:strVal val="visible"/>
                                      </p:to>
                                    </p:set>
                                    <p:animEffect filter="fade" transition="in">
                                      <p:cBhvr>
                                        <p:cTn dur="2000"/>
                                        <p:tgtEl>
                                          <p:spTgt spid="177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1000"/>
                                        <p:tgtEl>
                                          <p:spTgt spid="1774"/>
                                        </p:tgtEl>
                                      </p:cBhvr>
                                    </p:animEffect>
                                  </p:childTnLst>
                                </p:cTn>
                              </p:par>
                              <p:par>
                                <p:cTn fill="hold" nodeType="withEffect" presetClass="entr" presetID="2" presetSubtype="8">
                                  <p:stCondLst>
                                    <p:cond delay="200"/>
                                  </p:stCondLst>
                                  <p:childTnLst>
                                    <p:set>
                                      <p:cBhvr>
                                        <p:cTn dur="1" fill="hold">
                                          <p:stCondLst>
                                            <p:cond delay="0"/>
                                          </p:stCondLst>
                                        </p:cTn>
                                        <p:tgtEl>
                                          <p:spTgt spid="1791"/>
                                        </p:tgtEl>
                                        <p:attrNameLst>
                                          <p:attrName>style.visibility</p:attrName>
                                        </p:attrNameLst>
                                      </p:cBhvr>
                                      <p:to>
                                        <p:strVal val="visible"/>
                                      </p:to>
                                    </p:set>
                                    <p:anim calcmode="lin" valueType="num">
                                      <p:cBhvr additive="base">
                                        <p:cTn dur="500"/>
                                        <p:tgtEl>
                                          <p:spTgt spid="1791"/>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1777"/>
                                        </p:tgtEl>
                                        <p:attrNameLst>
                                          <p:attrName>style.visibility</p:attrName>
                                        </p:attrNameLst>
                                      </p:cBhvr>
                                      <p:to>
                                        <p:strVal val="visible"/>
                                      </p:to>
                                    </p:set>
                                    <p:anim calcmode="lin" valueType="num">
                                      <p:cBhvr additive="base">
                                        <p:cTn dur="500"/>
                                        <p:tgtEl>
                                          <p:spTgt spid="17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78"/>
                                        </p:tgtEl>
                                        <p:attrNameLst>
                                          <p:attrName>style.visibility</p:attrName>
                                        </p:attrNameLst>
                                      </p:cBhvr>
                                      <p:to>
                                        <p:strVal val="visible"/>
                                      </p:to>
                                    </p:set>
                                    <p:anim calcmode="lin" valueType="num">
                                      <p:cBhvr additive="base">
                                        <p:cTn dur="500"/>
                                        <p:tgtEl>
                                          <p:spTgt spid="17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783"/>
                                        </p:tgtEl>
                                        <p:attrNameLst>
                                          <p:attrName>style.visibility</p:attrName>
                                        </p:attrNameLst>
                                      </p:cBhvr>
                                      <p:to>
                                        <p:strVal val="visible"/>
                                      </p:to>
                                    </p:set>
                                    <p:anim calcmode="lin" valueType="num">
                                      <p:cBhvr additive="base">
                                        <p:cTn dur="1000"/>
                                        <p:tgtEl>
                                          <p:spTgt spid="1783"/>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100"/>
                                  </p:stCondLst>
                                  <p:childTnLst>
                                    <p:animRot by="-21600000">
                                      <p:cBhvr>
                                        <p:cTn dur="1000" fill="hold"/>
                                        <p:tgtEl>
                                          <p:spTgt spid="1783"/>
                                        </p:tgtEl>
                                        <p:attrNameLst>
                                          <p:attrName>r</p:attrName>
                                        </p:attrNameLst>
                                      </p:cBhvr>
                                    </p:animRot>
                                  </p:childTnLst>
                                </p:cTn>
                              </p:par>
                              <p:par>
                                <p:cTn fill="hold" nodeType="withEffect" presetClass="entr" presetID="10" presetSubtype="0">
                                  <p:stCondLst>
                                    <p:cond delay="100"/>
                                  </p:stCondLst>
                                  <p:childTnLst>
                                    <p:set>
                                      <p:cBhvr>
                                        <p:cTn dur="1" fill="hold">
                                          <p:stCondLst>
                                            <p:cond delay="0"/>
                                          </p:stCondLst>
                                        </p:cTn>
                                        <p:tgtEl>
                                          <p:spTgt spid="1783"/>
                                        </p:tgtEl>
                                        <p:attrNameLst>
                                          <p:attrName>style.visibility</p:attrName>
                                        </p:attrNameLst>
                                      </p:cBhvr>
                                      <p:to>
                                        <p:strVal val="visible"/>
                                      </p:to>
                                    </p:set>
                                    <p:animEffect filter="fade" transition="in">
                                      <p:cBhvr>
                                        <p:cTn dur="1000"/>
                                        <p:tgtEl>
                                          <p:spTgt spid="1783"/>
                                        </p:tgtEl>
                                      </p:cBhvr>
                                    </p:animEffect>
                                  </p:childTnLst>
                                </p:cTn>
                              </p:par>
                              <p:par>
                                <p:cTn fill="hold" nodeType="withEffect" presetClass="entr" presetID="2" presetSubtype="4">
                                  <p:stCondLst>
                                    <p:cond delay="100"/>
                                  </p:stCondLst>
                                  <p:childTnLst>
                                    <p:set>
                                      <p:cBhvr>
                                        <p:cTn dur="1" fill="hold">
                                          <p:stCondLst>
                                            <p:cond delay="0"/>
                                          </p:stCondLst>
                                        </p:cTn>
                                        <p:tgtEl>
                                          <p:spTgt spid="1784"/>
                                        </p:tgtEl>
                                        <p:attrNameLst>
                                          <p:attrName>style.visibility</p:attrName>
                                        </p:attrNameLst>
                                      </p:cBhvr>
                                      <p:to>
                                        <p:strVal val="visible"/>
                                      </p:to>
                                    </p:set>
                                    <p:anim calcmode="lin" valueType="num">
                                      <p:cBhvr additive="base">
                                        <p:cTn dur="1000"/>
                                        <p:tgtEl>
                                          <p:spTgt spid="1784"/>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100"/>
                                  </p:stCondLst>
                                  <p:childTnLst>
                                    <p:animRot by="-21600000">
                                      <p:cBhvr>
                                        <p:cTn dur="1000" fill="hold"/>
                                        <p:tgtEl>
                                          <p:spTgt spid="1784"/>
                                        </p:tgtEl>
                                        <p:attrNameLst>
                                          <p:attrName>r</p:attrName>
                                        </p:attrNameLst>
                                      </p:cBhvr>
                                    </p:animRot>
                                  </p:childTnLst>
                                </p:cTn>
                              </p:par>
                              <p:par>
                                <p:cTn fill="hold" nodeType="withEffect" presetClass="entr" presetID="10" presetSubtype="0">
                                  <p:stCondLst>
                                    <p:cond delay="100"/>
                                  </p:stCondLst>
                                  <p:childTnLst>
                                    <p:set>
                                      <p:cBhvr>
                                        <p:cTn dur="1" fill="hold">
                                          <p:stCondLst>
                                            <p:cond delay="0"/>
                                          </p:stCondLst>
                                        </p:cTn>
                                        <p:tgtEl>
                                          <p:spTgt spid="1784"/>
                                        </p:tgtEl>
                                        <p:attrNameLst>
                                          <p:attrName>style.visibility</p:attrName>
                                        </p:attrNameLst>
                                      </p:cBhvr>
                                      <p:to>
                                        <p:strVal val="visible"/>
                                      </p:to>
                                    </p:set>
                                    <p:animEffect filter="fade" transition="in">
                                      <p:cBhvr>
                                        <p:cTn dur="1000"/>
                                        <p:tgtEl>
                                          <p:spTgt spid="1784"/>
                                        </p:tgtEl>
                                      </p:cBhvr>
                                    </p:animEffect>
                                  </p:childTnLst>
                                </p:cTn>
                              </p:par>
                              <p:par>
                                <p:cTn fill="hold" nodeType="withEffect" presetClass="entr" presetID="2" presetSubtype="4">
                                  <p:stCondLst>
                                    <p:cond delay="200"/>
                                  </p:stCondLst>
                                  <p:childTnLst>
                                    <p:set>
                                      <p:cBhvr>
                                        <p:cTn dur="1" fill="hold">
                                          <p:stCondLst>
                                            <p:cond delay="0"/>
                                          </p:stCondLst>
                                        </p:cTn>
                                        <p:tgtEl>
                                          <p:spTgt spid="1785"/>
                                        </p:tgtEl>
                                        <p:attrNameLst>
                                          <p:attrName>style.visibility</p:attrName>
                                        </p:attrNameLst>
                                      </p:cBhvr>
                                      <p:to>
                                        <p:strVal val="visible"/>
                                      </p:to>
                                    </p:set>
                                    <p:anim calcmode="lin" valueType="num">
                                      <p:cBhvr additive="base">
                                        <p:cTn dur="1000"/>
                                        <p:tgtEl>
                                          <p:spTgt spid="1785"/>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200"/>
                                  </p:stCondLst>
                                  <p:childTnLst>
                                    <p:animRot by="-21600000">
                                      <p:cBhvr>
                                        <p:cTn dur="1000" fill="hold"/>
                                        <p:tgtEl>
                                          <p:spTgt spid="1785"/>
                                        </p:tgtEl>
                                        <p:attrNameLst>
                                          <p:attrName>r</p:attrName>
                                        </p:attrNameLst>
                                      </p:cBhvr>
                                    </p:animRot>
                                  </p:childTnLst>
                                </p:cTn>
                              </p:par>
                              <p:par>
                                <p:cTn fill="hold" nodeType="withEffect" presetClass="entr" presetID="10" presetSubtype="0">
                                  <p:stCondLst>
                                    <p:cond delay="200"/>
                                  </p:stCondLst>
                                  <p:childTnLst>
                                    <p:set>
                                      <p:cBhvr>
                                        <p:cTn dur="1" fill="hold">
                                          <p:stCondLst>
                                            <p:cond delay="0"/>
                                          </p:stCondLst>
                                        </p:cTn>
                                        <p:tgtEl>
                                          <p:spTgt spid="1785"/>
                                        </p:tgtEl>
                                        <p:attrNameLst>
                                          <p:attrName>style.visibility</p:attrName>
                                        </p:attrNameLst>
                                      </p:cBhvr>
                                      <p:to>
                                        <p:strVal val="visible"/>
                                      </p:to>
                                    </p:set>
                                    <p:animEffect filter="fade" transition="in">
                                      <p:cBhvr>
                                        <p:cTn dur="1000"/>
                                        <p:tgtEl>
                                          <p:spTgt spid="1785"/>
                                        </p:tgtEl>
                                      </p:cBhvr>
                                    </p:animEffect>
                                  </p:childTnLst>
                                </p:cTn>
                              </p:par>
                              <p:par>
                                <p:cTn fill="hold" nodeType="withEffect" presetClass="entr" presetID="2" presetSubtype="4">
                                  <p:stCondLst>
                                    <p:cond delay="200"/>
                                  </p:stCondLst>
                                  <p:childTnLst>
                                    <p:set>
                                      <p:cBhvr>
                                        <p:cTn dur="1" fill="hold">
                                          <p:stCondLst>
                                            <p:cond delay="0"/>
                                          </p:stCondLst>
                                        </p:cTn>
                                        <p:tgtEl>
                                          <p:spTgt spid="1786"/>
                                        </p:tgtEl>
                                        <p:attrNameLst>
                                          <p:attrName>style.visibility</p:attrName>
                                        </p:attrNameLst>
                                      </p:cBhvr>
                                      <p:to>
                                        <p:strVal val="visible"/>
                                      </p:to>
                                    </p:set>
                                    <p:anim calcmode="lin" valueType="num">
                                      <p:cBhvr additive="base">
                                        <p:cTn dur="1000"/>
                                        <p:tgtEl>
                                          <p:spTgt spid="1786"/>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200"/>
                                  </p:stCondLst>
                                  <p:childTnLst>
                                    <p:animRot by="-21600000">
                                      <p:cBhvr>
                                        <p:cTn dur="1000" fill="hold"/>
                                        <p:tgtEl>
                                          <p:spTgt spid="1786"/>
                                        </p:tgtEl>
                                        <p:attrNameLst>
                                          <p:attrName>r</p:attrName>
                                        </p:attrNameLst>
                                      </p:cBhvr>
                                    </p:animRot>
                                  </p:childTnLst>
                                </p:cTn>
                              </p:par>
                              <p:par>
                                <p:cTn fill="hold" nodeType="withEffect" presetClass="entr" presetID="10" presetSubtype="0">
                                  <p:stCondLst>
                                    <p:cond delay="200"/>
                                  </p:stCondLst>
                                  <p:childTnLst>
                                    <p:set>
                                      <p:cBhvr>
                                        <p:cTn dur="1" fill="hold">
                                          <p:stCondLst>
                                            <p:cond delay="0"/>
                                          </p:stCondLst>
                                        </p:cTn>
                                        <p:tgtEl>
                                          <p:spTgt spid="1786"/>
                                        </p:tgtEl>
                                        <p:attrNameLst>
                                          <p:attrName>style.visibility</p:attrName>
                                        </p:attrNameLst>
                                      </p:cBhvr>
                                      <p:to>
                                        <p:strVal val="visible"/>
                                      </p:to>
                                    </p:set>
                                    <p:animEffect filter="fade" transition="in">
                                      <p:cBhvr>
                                        <p:cTn dur="1000"/>
                                        <p:tgtEl>
                                          <p:spTgt spid="1786"/>
                                        </p:tgtEl>
                                      </p:cBhvr>
                                    </p:animEffect>
                                  </p:childTnLst>
                                </p:cTn>
                              </p:par>
                              <p:par>
                                <p:cTn fill="hold" nodeType="withEffect" presetClass="entr" presetID="2" presetSubtype="4">
                                  <p:stCondLst>
                                    <p:cond delay="300"/>
                                  </p:stCondLst>
                                  <p:childTnLst>
                                    <p:set>
                                      <p:cBhvr>
                                        <p:cTn dur="1" fill="hold">
                                          <p:stCondLst>
                                            <p:cond delay="0"/>
                                          </p:stCondLst>
                                        </p:cTn>
                                        <p:tgtEl>
                                          <p:spTgt spid="1787"/>
                                        </p:tgtEl>
                                        <p:attrNameLst>
                                          <p:attrName>style.visibility</p:attrName>
                                        </p:attrNameLst>
                                      </p:cBhvr>
                                      <p:to>
                                        <p:strVal val="visible"/>
                                      </p:to>
                                    </p:set>
                                    <p:anim calcmode="lin" valueType="num">
                                      <p:cBhvr additive="base">
                                        <p:cTn dur="1000"/>
                                        <p:tgtEl>
                                          <p:spTgt spid="1787"/>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300"/>
                                  </p:stCondLst>
                                  <p:childTnLst>
                                    <p:animRot by="-21600000">
                                      <p:cBhvr>
                                        <p:cTn dur="1000" fill="hold"/>
                                        <p:tgtEl>
                                          <p:spTgt spid="1787"/>
                                        </p:tgtEl>
                                        <p:attrNameLst>
                                          <p:attrName>r</p:attrName>
                                        </p:attrNameLst>
                                      </p:cBhvr>
                                    </p:animRot>
                                  </p:childTnLst>
                                </p:cTn>
                              </p:par>
                              <p:par>
                                <p:cTn fill="hold" nodeType="withEffect" presetClass="entr" presetID="10" presetSubtype="0">
                                  <p:stCondLst>
                                    <p:cond delay="300"/>
                                  </p:stCondLst>
                                  <p:childTnLst>
                                    <p:set>
                                      <p:cBhvr>
                                        <p:cTn dur="1" fill="hold">
                                          <p:stCondLst>
                                            <p:cond delay="0"/>
                                          </p:stCondLst>
                                        </p:cTn>
                                        <p:tgtEl>
                                          <p:spTgt spid="1787"/>
                                        </p:tgtEl>
                                        <p:attrNameLst>
                                          <p:attrName>style.visibility</p:attrName>
                                        </p:attrNameLst>
                                      </p:cBhvr>
                                      <p:to>
                                        <p:strVal val="visible"/>
                                      </p:to>
                                    </p:set>
                                    <p:animEffect filter="fade" transition="in">
                                      <p:cBhvr>
                                        <p:cTn dur="1000"/>
                                        <p:tgtEl>
                                          <p:spTgt spid="1787"/>
                                        </p:tgtEl>
                                      </p:cBhvr>
                                    </p:animEffect>
                                  </p:childTnLst>
                                </p:cTn>
                              </p:par>
                              <p:par>
                                <p:cTn fill="hold" nodeType="withEffect" presetClass="entr" presetID="2" presetSubtype="4">
                                  <p:stCondLst>
                                    <p:cond delay="300"/>
                                  </p:stCondLst>
                                  <p:childTnLst>
                                    <p:set>
                                      <p:cBhvr>
                                        <p:cTn dur="1" fill="hold">
                                          <p:stCondLst>
                                            <p:cond delay="0"/>
                                          </p:stCondLst>
                                        </p:cTn>
                                        <p:tgtEl>
                                          <p:spTgt spid="1788"/>
                                        </p:tgtEl>
                                        <p:attrNameLst>
                                          <p:attrName>style.visibility</p:attrName>
                                        </p:attrNameLst>
                                      </p:cBhvr>
                                      <p:to>
                                        <p:strVal val="visible"/>
                                      </p:to>
                                    </p:set>
                                    <p:anim calcmode="lin" valueType="num">
                                      <p:cBhvr additive="base">
                                        <p:cTn dur="1000"/>
                                        <p:tgtEl>
                                          <p:spTgt spid="1788"/>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300"/>
                                  </p:stCondLst>
                                  <p:childTnLst>
                                    <p:animRot by="-21600000">
                                      <p:cBhvr>
                                        <p:cTn dur="1000" fill="hold"/>
                                        <p:tgtEl>
                                          <p:spTgt spid="1788"/>
                                        </p:tgtEl>
                                        <p:attrNameLst>
                                          <p:attrName>r</p:attrName>
                                        </p:attrNameLst>
                                      </p:cBhvr>
                                    </p:animRot>
                                  </p:childTnLst>
                                </p:cTn>
                              </p:par>
                              <p:par>
                                <p:cTn fill="hold" nodeType="withEffect" presetClass="entr" presetID="10" presetSubtype="0">
                                  <p:stCondLst>
                                    <p:cond delay="300"/>
                                  </p:stCondLst>
                                  <p:childTnLst>
                                    <p:set>
                                      <p:cBhvr>
                                        <p:cTn dur="1" fill="hold">
                                          <p:stCondLst>
                                            <p:cond delay="0"/>
                                          </p:stCondLst>
                                        </p:cTn>
                                        <p:tgtEl>
                                          <p:spTgt spid="1788"/>
                                        </p:tgtEl>
                                        <p:attrNameLst>
                                          <p:attrName>style.visibility</p:attrName>
                                        </p:attrNameLst>
                                      </p:cBhvr>
                                      <p:to>
                                        <p:strVal val="visible"/>
                                      </p:to>
                                    </p:set>
                                    <p:animEffect filter="fade" transition="in">
                                      <p:cBhvr>
                                        <p:cTn dur="1000"/>
                                        <p:tgtEl>
                                          <p:spTgt spid="1788"/>
                                        </p:tgtEl>
                                      </p:cBhvr>
                                    </p:animEffect>
                                  </p:childTnLst>
                                </p:cTn>
                              </p:par>
                              <p:par>
                                <p:cTn fill="hold" nodeType="withEffect" presetClass="entr" presetID="2" presetSubtype="4">
                                  <p:stCondLst>
                                    <p:cond delay="0"/>
                                  </p:stCondLst>
                                  <p:childTnLst>
                                    <p:set>
                                      <p:cBhvr>
                                        <p:cTn dur="1" fill="hold">
                                          <p:stCondLst>
                                            <p:cond delay="0"/>
                                          </p:stCondLst>
                                        </p:cTn>
                                        <p:tgtEl>
                                          <p:spTgt spid="1789"/>
                                        </p:tgtEl>
                                        <p:attrNameLst>
                                          <p:attrName>style.visibility</p:attrName>
                                        </p:attrNameLst>
                                      </p:cBhvr>
                                      <p:to>
                                        <p:strVal val="visible"/>
                                      </p:to>
                                    </p:set>
                                    <p:anim calcmode="lin" valueType="num">
                                      <p:cBhvr additive="base">
                                        <p:cTn dur="1000"/>
                                        <p:tgtEl>
                                          <p:spTgt spid="1789"/>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1789"/>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1000"/>
                                        <p:tgtEl>
                                          <p:spTgt spid="1789"/>
                                        </p:tgtEl>
                                      </p:cBhvr>
                                    </p:animEffect>
                                  </p:childTnLst>
                                </p:cTn>
                              </p:par>
                              <p:par>
                                <p:cTn fill="hold" nodeType="withEffect" presetClass="entr" presetID="2" presetSubtype="4">
                                  <p:stCondLst>
                                    <p:cond delay="0"/>
                                  </p:stCondLst>
                                  <p:childTnLst>
                                    <p:set>
                                      <p:cBhvr>
                                        <p:cTn dur="1" fill="hold">
                                          <p:stCondLst>
                                            <p:cond delay="0"/>
                                          </p:stCondLst>
                                        </p:cTn>
                                        <p:tgtEl>
                                          <p:spTgt spid="1790"/>
                                        </p:tgtEl>
                                        <p:attrNameLst>
                                          <p:attrName>style.visibility</p:attrName>
                                        </p:attrNameLst>
                                      </p:cBhvr>
                                      <p:to>
                                        <p:strVal val="visible"/>
                                      </p:to>
                                    </p:set>
                                    <p:anim calcmode="lin" valueType="num">
                                      <p:cBhvr additive="base">
                                        <p:cTn dur="1000"/>
                                        <p:tgtEl>
                                          <p:spTgt spid="1790"/>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1790"/>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790"/>
                                        </p:tgtEl>
                                        <p:attrNameLst>
                                          <p:attrName>style.visibility</p:attrName>
                                        </p:attrNameLst>
                                      </p:cBhvr>
                                      <p:to>
                                        <p:strVal val="visible"/>
                                      </p:to>
                                    </p:set>
                                    <p:animEffect filter="fade" transition="in">
                                      <p:cBhvr>
                                        <p:cTn dur="1000"/>
                                        <p:tgtEl>
                                          <p:spTgt spid="1790"/>
                                        </p:tgtEl>
                                      </p:cBhvr>
                                    </p:animEffect>
                                  </p:childTnLst>
                                </p:cTn>
                              </p:par>
                              <p:par>
                                <p:cTn fill="hold" nodeType="withEffect" presetClass="entr" presetID="2" presetSubtype="4">
                                  <p:stCondLst>
                                    <p:cond delay="0"/>
                                  </p:stCondLst>
                                  <p:childTnLst>
                                    <p:set>
                                      <p:cBhvr>
                                        <p:cTn dur="1" fill="hold">
                                          <p:stCondLst>
                                            <p:cond delay="0"/>
                                          </p:stCondLst>
                                        </p:cTn>
                                        <p:tgtEl>
                                          <p:spTgt spid="1782"/>
                                        </p:tgtEl>
                                        <p:attrNameLst>
                                          <p:attrName>style.visibility</p:attrName>
                                        </p:attrNameLst>
                                      </p:cBhvr>
                                      <p:to>
                                        <p:strVal val="visible"/>
                                      </p:to>
                                    </p:set>
                                    <p:anim calcmode="lin" valueType="num">
                                      <p:cBhvr additive="base">
                                        <p:cTn dur="1000"/>
                                        <p:tgtEl>
                                          <p:spTgt spid="1782"/>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100"/>
                                  </p:stCondLst>
                                  <p:childTnLst>
                                    <p:animRot by="-21600000">
                                      <p:cBhvr>
                                        <p:cTn dur="1000" fill="hold"/>
                                        <p:tgtEl>
                                          <p:spTgt spid="1782"/>
                                        </p:tgtEl>
                                        <p:attrNameLst>
                                          <p:attrName>r</p:attrName>
                                        </p:attrNameLst>
                                      </p:cBhvr>
                                    </p:animRot>
                                  </p:childTnLst>
                                </p:cTn>
                              </p:par>
                              <p:par>
                                <p:cTn fill="hold" nodeType="withEffect" presetClass="entr" presetID="10" presetSubtype="0">
                                  <p:stCondLst>
                                    <p:cond delay="100"/>
                                  </p:stCondLst>
                                  <p:childTnLst>
                                    <p:set>
                                      <p:cBhvr>
                                        <p:cTn dur="1" fill="hold">
                                          <p:stCondLst>
                                            <p:cond delay="0"/>
                                          </p:stCondLst>
                                        </p:cTn>
                                        <p:tgtEl>
                                          <p:spTgt spid="1782"/>
                                        </p:tgtEl>
                                        <p:attrNameLst>
                                          <p:attrName>style.visibility</p:attrName>
                                        </p:attrNameLst>
                                      </p:cBhvr>
                                      <p:to>
                                        <p:strVal val="visible"/>
                                      </p:to>
                                    </p:set>
                                    <p:animEffect filter="fade" transition="in">
                                      <p:cBhvr>
                                        <p:cTn dur="1000"/>
                                        <p:tgtEl>
                                          <p:spTgt spid="1782"/>
                                        </p:tgtEl>
                                      </p:cBhvr>
                                    </p:animEffect>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1781"/>
                                        </p:tgtEl>
                                        <p:attrNameLst>
                                          <p:attrName>style.visibility</p:attrName>
                                        </p:attrNameLst>
                                      </p:cBhvr>
                                      <p:to>
                                        <p:strVal val="visible"/>
                                      </p:to>
                                    </p:set>
                                    <p:anim calcmode="lin" valueType="num">
                                      <p:cBhvr additive="base">
                                        <p:cTn dur="1000"/>
                                        <p:tgtEl>
                                          <p:spTgt spid="17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55"/>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Findings &amp; Discussion</a:t>
            </a:r>
            <a:endParaRPr sz="2400">
              <a:solidFill>
                <a:schemeClr val="lt1"/>
              </a:solidFill>
              <a:latin typeface="Cambria"/>
              <a:ea typeface="Cambria"/>
              <a:cs typeface="Cambria"/>
              <a:sym typeface="Cambria"/>
            </a:endParaRPr>
          </a:p>
        </p:txBody>
      </p:sp>
      <p:sp>
        <p:nvSpPr>
          <p:cNvPr id="1798" name="Google Shape;1798;p55"/>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799" name="Google Shape;1799;p55"/>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800" name="Google Shape;1800;p55"/>
          <p:cNvGrpSpPr/>
          <p:nvPr/>
        </p:nvGrpSpPr>
        <p:grpSpPr>
          <a:xfrm>
            <a:off x="181165" y="239553"/>
            <a:ext cx="1326103" cy="1429457"/>
            <a:chOff x="5773292" y="883367"/>
            <a:chExt cx="3074664" cy="3315067"/>
          </a:xfrm>
        </p:grpSpPr>
        <p:grpSp>
          <p:nvGrpSpPr>
            <p:cNvPr id="1801" name="Google Shape;1801;p55"/>
            <p:cNvGrpSpPr/>
            <p:nvPr/>
          </p:nvGrpSpPr>
          <p:grpSpPr>
            <a:xfrm>
              <a:off x="5839892" y="1318711"/>
              <a:ext cx="2555143" cy="1880100"/>
              <a:chOff x="5839892" y="1318711"/>
              <a:chExt cx="2555143" cy="1880100"/>
            </a:xfrm>
          </p:grpSpPr>
          <p:sp>
            <p:nvSpPr>
              <p:cNvPr id="1802" name="Google Shape;1802;p55"/>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803" name="Google Shape;1803;p55"/>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804" name="Google Shape;1804;p55"/>
            <p:cNvGrpSpPr/>
            <p:nvPr/>
          </p:nvGrpSpPr>
          <p:grpSpPr>
            <a:xfrm rot="3599606">
              <a:off x="5976989" y="1535803"/>
              <a:ext cx="2667269" cy="2010195"/>
              <a:chOff x="2722806" y="5254722"/>
              <a:chExt cx="8928373" cy="6728895"/>
            </a:xfrm>
          </p:grpSpPr>
          <p:sp>
            <p:nvSpPr>
              <p:cNvPr id="1805" name="Google Shape;1805;p55"/>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806" name="Google Shape;1806;p55"/>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07" name="Google Shape;1807;p55"/>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08" name="Google Shape;1808;p55"/>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09" name="Google Shape;1809;p55"/>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0" name="Google Shape;1810;p55"/>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1" name="Google Shape;1811;p55"/>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2" name="Google Shape;1812;p55"/>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3" name="Google Shape;1813;p55"/>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4" name="Google Shape;1814;p55"/>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5" name="Google Shape;1815;p55"/>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6" name="Google Shape;1816;p55"/>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7" name="Google Shape;1817;p55"/>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8" name="Google Shape;1818;p55"/>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19" name="Google Shape;1819;p55"/>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20" name="Google Shape;1820;p55"/>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21" name="Google Shape;1821;p55"/>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22" name="Google Shape;1822;p55"/>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23" name="Google Shape;1823;p55"/>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24" name="Google Shape;1824;p55"/>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25" name="Google Shape;1825;p55"/>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26" name="Google Shape;1826;p55"/>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27" name="Google Shape;1827;p55"/>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828" name="Google Shape;1828;p55"/>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29" name="Google Shape;1829;p55"/>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0" name="Google Shape;1830;p55"/>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1" name="Google Shape;1831;p55"/>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2" name="Google Shape;1832;p55"/>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3" name="Google Shape;1833;p55"/>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4" name="Google Shape;1834;p55"/>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5" name="Google Shape;1835;p55"/>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6" name="Google Shape;1836;p55"/>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7" name="Google Shape;1837;p55"/>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8" name="Google Shape;1838;p55"/>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39" name="Google Shape;1839;p55"/>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40" name="Google Shape;1840;p55"/>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41" name="Google Shape;1841;p55"/>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42" name="Google Shape;1842;p55"/>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43" name="Google Shape;1843;p55"/>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44" name="Google Shape;1844;p55"/>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45" name="Google Shape;1845;p55"/>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46" name="Google Shape;1846;p55"/>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47" name="Google Shape;1847;p55"/>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48" name="Google Shape;1848;p55"/>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sp>
        <p:nvSpPr>
          <p:cNvPr id="1849" name="Google Shape;1849;p55"/>
          <p:cNvSpPr txBox="1"/>
          <p:nvPr/>
        </p:nvSpPr>
        <p:spPr>
          <a:xfrm>
            <a:off x="1435300" y="1221000"/>
            <a:ext cx="99801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mbria"/>
                <a:ea typeface="Cambria"/>
                <a:cs typeface="Cambria"/>
                <a:sym typeface="Cambria"/>
              </a:rPr>
              <a:t>Expression Recognition:</a:t>
            </a:r>
            <a:endParaRPr b="1" sz="2000">
              <a:solidFill>
                <a:schemeClr val="lt1"/>
              </a:solidFill>
              <a:latin typeface="Cambria"/>
              <a:ea typeface="Cambria"/>
              <a:cs typeface="Cambria"/>
              <a:sym typeface="Cambria"/>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0" lvl="0" marL="0" rtl="0" algn="l">
              <a:spcBef>
                <a:spcPts val="0"/>
              </a:spcBef>
              <a:spcAft>
                <a:spcPts val="0"/>
              </a:spcAft>
              <a:buNone/>
            </a:pPr>
            <a:r>
              <a:rPr lang="en-US" sz="1800">
                <a:solidFill>
                  <a:schemeClr val="lt1"/>
                </a:solidFill>
                <a:latin typeface="Cambria"/>
                <a:ea typeface="Cambria"/>
                <a:cs typeface="Cambria"/>
                <a:sym typeface="Cambria"/>
              </a:rPr>
              <a:t>Dataset Explore</a:t>
            </a:r>
            <a:endParaRPr sz="1800">
              <a:solidFill>
                <a:schemeClr val="lt1"/>
              </a:solidFill>
              <a:latin typeface="Cambria"/>
              <a:ea typeface="Cambria"/>
              <a:cs typeface="Cambria"/>
              <a:sym typeface="Cambria"/>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The boundary between the different facial expressions is not so clear because the emotion state is not like a math problem and it is labelled by humans. </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rPr lang="en-US" sz="1800">
                <a:solidFill>
                  <a:schemeClr val="lt1"/>
                </a:solidFill>
                <a:latin typeface="Cambria"/>
                <a:ea typeface="Cambria"/>
                <a:cs typeface="Cambria"/>
                <a:sym typeface="Cambria"/>
              </a:rPr>
              <a:t>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We may counter some no-face image as dataset</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It is an imbalanced dataset maybe because of the different difficulty of collecting labels. So the training is hard.</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According to the heat map of data, the features of humans’ eyes and noses seem to affect the result heavily.</a:t>
            </a:r>
            <a:endParaRPr sz="1800">
              <a:solidFill>
                <a:schemeClr val="lt1"/>
              </a:solidFill>
              <a:latin typeface="Cambria"/>
              <a:ea typeface="Cambria"/>
              <a:cs typeface="Cambria"/>
              <a:sym typeface="Cambria"/>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p>
        </p:txBody>
      </p:sp>
      <p:pic>
        <p:nvPicPr>
          <p:cNvPr id="1850" name="Google Shape;1850;p55"/>
          <p:cNvPicPr preferRelativeResize="0"/>
          <p:nvPr/>
        </p:nvPicPr>
        <p:blipFill>
          <a:blip r:embed="rId4">
            <a:alphaModFix/>
          </a:blip>
          <a:stretch>
            <a:fillRect/>
          </a:stretch>
        </p:blipFill>
        <p:spPr>
          <a:xfrm>
            <a:off x="8221750" y="1120425"/>
            <a:ext cx="819150" cy="742950"/>
          </a:xfrm>
          <a:prstGeom prst="rect">
            <a:avLst/>
          </a:prstGeom>
          <a:noFill/>
          <a:ln>
            <a:noFill/>
          </a:ln>
        </p:spPr>
      </p:pic>
      <p:sp>
        <p:nvSpPr>
          <p:cNvPr id="1851" name="Google Shape;1851;p55"/>
          <p:cNvSpPr/>
          <p:nvPr/>
        </p:nvSpPr>
        <p:spPr>
          <a:xfrm>
            <a:off x="9257625" y="1221000"/>
            <a:ext cx="1033500" cy="541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Angry?</a:t>
            </a:r>
            <a:endParaRPr/>
          </a:p>
        </p:txBody>
      </p:sp>
      <p:pic>
        <p:nvPicPr>
          <p:cNvPr id="1852" name="Google Shape;1852;p55"/>
          <p:cNvPicPr preferRelativeResize="0"/>
          <p:nvPr/>
        </p:nvPicPr>
        <p:blipFill>
          <a:blip r:embed="rId5">
            <a:alphaModFix/>
          </a:blip>
          <a:stretch>
            <a:fillRect/>
          </a:stretch>
        </p:blipFill>
        <p:spPr>
          <a:xfrm>
            <a:off x="8312238" y="5470125"/>
            <a:ext cx="638175" cy="676275"/>
          </a:xfrm>
          <a:prstGeom prst="rect">
            <a:avLst/>
          </a:prstGeom>
          <a:noFill/>
          <a:ln>
            <a:noFill/>
          </a:ln>
        </p:spPr>
      </p:pic>
      <p:sp>
        <p:nvSpPr>
          <p:cNvPr id="1853" name="Google Shape;1853;p55"/>
          <p:cNvSpPr/>
          <p:nvPr/>
        </p:nvSpPr>
        <p:spPr>
          <a:xfrm>
            <a:off x="9257625" y="5537363"/>
            <a:ext cx="1033500" cy="541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Face?</a:t>
            </a:r>
            <a:endParaRPr/>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29"/>
          <p:cNvSpPr/>
          <p:nvPr/>
        </p:nvSpPr>
        <p:spPr>
          <a:xfrm>
            <a:off x="-708354" y="1370661"/>
            <a:ext cx="13699477" cy="3659499"/>
          </a:xfrm>
          <a:custGeom>
            <a:rect b="b" l="l" r="r" t="t"/>
            <a:pathLst>
              <a:path extrusionOk="0" h="4194268" w="12177313">
                <a:moveTo>
                  <a:pt x="0" y="4194268"/>
                </a:moveTo>
                <a:cubicBezTo>
                  <a:pt x="705152" y="4060011"/>
                  <a:pt x="1467395" y="3913654"/>
                  <a:pt x="2220686" y="3468554"/>
                </a:cubicBezTo>
                <a:cubicBezTo>
                  <a:pt x="2973977" y="3023454"/>
                  <a:pt x="3691906" y="1568741"/>
                  <a:pt x="4519747" y="1523670"/>
                </a:cubicBezTo>
                <a:cubicBezTo>
                  <a:pt x="5347588" y="1478599"/>
                  <a:pt x="6272756" y="3381781"/>
                  <a:pt x="7187733" y="3198127"/>
                </a:cubicBezTo>
                <a:cubicBezTo>
                  <a:pt x="8102710" y="3014473"/>
                  <a:pt x="9242773" y="943505"/>
                  <a:pt x="10009611" y="421747"/>
                </a:cubicBezTo>
                <a:cubicBezTo>
                  <a:pt x="10776449" y="-100011"/>
                  <a:pt x="11354877" y="-20449"/>
                  <a:pt x="12177313" y="54377"/>
                </a:cubicBezTo>
              </a:path>
            </a:pathLst>
          </a:custGeom>
          <a:noFill/>
          <a:ln cap="flat" cmpd="sng" w="15875">
            <a:solidFill>
              <a:srgbClr val="BFBFBF">
                <a:alpha val="55290"/>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nvGrpSpPr>
          <p:cNvPr id="670" name="Google Shape;670;p29"/>
          <p:cNvGrpSpPr/>
          <p:nvPr/>
        </p:nvGrpSpPr>
        <p:grpSpPr>
          <a:xfrm>
            <a:off x="8082807" y="2453443"/>
            <a:ext cx="1935604" cy="1493914"/>
            <a:chOff x="6334151" y="3939557"/>
            <a:chExt cx="1560090" cy="1204090"/>
          </a:xfrm>
        </p:grpSpPr>
        <p:pic>
          <p:nvPicPr>
            <p:cNvPr id="671" name="Google Shape;671;p29"/>
            <p:cNvPicPr preferRelativeResize="0"/>
            <p:nvPr/>
          </p:nvPicPr>
          <p:blipFill rotWithShape="1">
            <a:blip r:embed="rId3">
              <a:alphaModFix/>
            </a:blip>
            <a:srcRect b="0" l="0" r="0" t="0"/>
            <a:stretch/>
          </p:blipFill>
          <p:spPr>
            <a:xfrm>
              <a:off x="6502400" y="3939557"/>
              <a:ext cx="1203023" cy="1204090"/>
            </a:xfrm>
            <a:prstGeom prst="rect">
              <a:avLst/>
            </a:prstGeom>
            <a:noFill/>
            <a:ln>
              <a:noFill/>
            </a:ln>
          </p:spPr>
        </p:pic>
        <p:sp>
          <p:nvSpPr>
            <p:cNvPr id="672" name="Google Shape;672;p29"/>
            <p:cNvSpPr/>
            <p:nvPr/>
          </p:nvSpPr>
          <p:spPr>
            <a:xfrm rot="-925728">
              <a:off x="6341495" y="4534348"/>
              <a:ext cx="1545403" cy="264550"/>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673" name="Google Shape;673;p29"/>
          <p:cNvGrpSpPr/>
          <p:nvPr/>
        </p:nvGrpSpPr>
        <p:grpSpPr>
          <a:xfrm>
            <a:off x="1926302" y="2627227"/>
            <a:ext cx="2020832" cy="1372879"/>
            <a:chOff x="4017266" y="2955704"/>
            <a:chExt cx="997843" cy="692150"/>
          </a:xfrm>
        </p:grpSpPr>
        <p:sp>
          <p:nvSpPr>
            <p:cNvPr id="674" name="Google Shape;674;p29"/>
            <p:cNvSpPr/>
            <p:nvPr/>
          </p:nvSpPr>
          <p:spPr>
            <a:xfrm>
              <a:off x="4170113" y="2955704"/>
              <a:ext cx="692150" cy="692150"/>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75" name="Google Shape;675;p29"/>
            <p:cNvSpPr/>
            <p:nvPr/>
          </p:nvSpPr>
          <p:spPr>
            <a:xfrm rot="-925728">
              <a:off x="4023172" y="3279416"/>
              <a:ext cx="986032" cy="177965"/>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28575">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676" name="Google Shape;676;p29"/>
          <p:cNvSpPr/>
          <p:nvPr/>
        </p:nvSpPr>
        <p:spPr>
          <a:xfrm rot="3951807">
            <a:off x="10483180" y="1504247"/>
            <a:ext cx="60160" cy="99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677" name="Google Shape;677;p29"/>
          <p:cNvSpPr/>
          <p:nvPr/>
        </p:nvSpPr>
        <p:spPr>
          <a:xfrm>
            <a:off x="4447114" y="2104830"/>
            <a:ext cx="3388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2000">
                <a:solidFill>
                  <a:srgbClr val="F2F2F2"/>
                </a:solidFill>
                <a:latin typeface="Cambria"/>
                <a:ea typeface="Cambria"/>
                <a:cs typeface="Cambria"/>
                <a:sym typeface="Cambria"/>
              </a:rPr>
              <a:t>Background &amp; Object</a:t>
            </a:r>
            <a:endParaRPr b="0" i="0" sz="2000" u="none" cap="none" strike="noStrike">
              <a:solidFill>
                <a:srgbClr val="F2F2F2"/>
              </a:solidFill>
              <a:latin typeface="Cambria"/>
              <a:ea typeface="Cambria"/>
              <a:cs typeface="Cambria"/>
              <a:sym typeface="Cambria"/>
            </a:endParaRPr>
          </a:p>
        </p:txBody>
      </p:sp>
      <p:sp>
        <p:nvSpPr>
          <p:cNvPr id="678" name="Google Shape;678;p29"/>
          <p:cNvSpPr txBox="1"/>
          <p:nvPr/>
        </p:nvSpPr>
        <p:spPr>
          <a:xfrm>
            <a:off x="1820679" y="4269977"/>
            <a:ext cx="20511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US" sz="2000">
                <a:solidFill>
                  <a:srgbClr val="F4B081"/>
                </a:solidFill>
                <a:latin typeface="Cambria"/>
                <a:ea typeface="Cambria"/>
                <a:cs typeface="Cambria"/>
                <a:sym typeface="Cambria"/>
              </a:rPr>
              <a:t>Expression Recognition</a:t>
            </a:r>
            <a:endParaRPr b="0" i="0" sz="2000" u="none" cap="none" strike="noStrike">
              <a:solidFill>
                <a:srgbClr val="F37043"/>
              </a:solidFill>
              <a:latin typeface="Cambria"/>
              <a:ea typeface="Cambria"/>
              <a:cs typeface="Cambria"/>
              <a:sym typeface="Cambria"/>
            </a:endParaRPr>
          </a:p>
        </p:txBody>
      </p:sp>
      <p:pic>
        <p:nvPicPr>
          <p:cNvPr id="679" name="Google Shape;679;p29"/>
          <p:cNvPicPr preferRelativeResize="0"/>
          <p:nvPr/>
        </p:nvPicPr>
        <p:blipFill rotWithShape="1">
          <a:blip r:embed="rId5">
            <a:alphaModFix/>
          </a:blip>
          <a:srcRect b="0" l="0" r="0" t="0"/>
          <a:stretch/>
        </p:blipFill>
        <p:spPr>
          <a:xfrm>
            <a:off x="11113" y="322798"/>
            <a:ext cx="1215143" cy="989902"/>
          </a:xfrm>
          <a:prstGeom prst="rect">
            <a:avLst/>
          </a:prstGeom>
          <a:noFill/>
          <a:ln>
            <a:noFill/>
          </a:ln>
        </p:spPr>
      </p:pic>
      <p:sp>
        <p:nvSpPr>
          <p:cNvPr id="680" name="Google Shape;680;p29"/>
          <p:cNvSpPr txBox="1"/>
          <p:nvPr/>
        </p:nvSpPr>
        <p:spPr>
          <a:xfrm>
            <a:off x="1395639" y="586916"/>
            <a:ext cx="364108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mbria"/>
                <a:ea typeface="Cambria"/>
                <a:cs typeface="Cambria"/>
                <a:sym typeface="Cambria"/>
              </a:rPr>
              <a:t>Presentation Contents</a:t>
            </a:r>
            <a:endParaRPr b="0" i="0" sz="1600" u="none" cap="none" strike="noStrike">
              <a:solidFill>
                <a:schemeClr val="lt1"/>
              </a:solidFill>
              <a:latin typeface="Cambria"/>
              <a:ea typeface="Cambria"/>
              <a:cs typeface="Cambria"/>
              <a:sym typeface="Cambria"/>
            </a:endParaRPr>
          </a:p>
        </p:txBody>
      </p:sp>
      <p:sp>
        <p:nvSpPr>
          <p:cNvPr id="681" name="Google Shape;681;p29"/>
          <p:cNvSpPr/>
          <p:nvPr/>
        </p:nvSpPr>
        <p:spPr>
          <a:xfrm>
            <a:off x="4447114" y="2790180"/>
            <a:ext cx="3388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2000">
                <a:solidFill>
                  <a:srgbClr val="F2F2F2"/>
                </a:solidFill>
                <a:latin typeface="Cambria"/>
                <a:ea typeface="Cambria"/>
                <a:cs typeface="Cambria"/>
                <a:sym typeface="Cambria"/>
              </a:rPr>
              <a:t>Tools &amp; Technology</a:t>
            </a:r>
            <a:endParaRPr b="0" i="0" sz="2000" u="none" cap="none" strike="noStrike">
              <a:solidFill>
                <a:srgbClr val="F2F2F2"/>
              </a:solidFill>
              <a:latin typeface="Cambria"/>
              <a:ea typeface="Cambria"/>
              <a:cs typeface="Cambria"/>
              <a:sym typeface="Cambria"/>
            </a:endParaRPr>
          </a:p>
        </p:txBody>
      </p:sp>
      <p:sp>
        <p:nvSpPr>
          <p:cNvPr id="682" name="Google Shape;682;p29"/>
          <p:cNvSpPr/>
          <p:nvPr/>
        </p:nvSpPr>
        <p:spPr>
          <a:xfrm>
            <a:off x="4447114" y="3475530"/>
            <a:ext cx="3388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2000">
                <a:solidFill>
                  <a:srgbClr val="F2F2F2"/>
                </a:solidFill>
                <a:latin typeface="Cambria"/>
                <a:ea typeface="Cambria"/>
                <a:cs typeface="Cambria"/>
                <a:sym typeface="Cambria"/>
              </a:rPr>
              <a:t>Design &amp; Model</a:t>
            </a:r>
            <a:endParaRPr b="0" i="0" sz="2000" u="none" cap="none" strike="noStrike">
              <a:solidFill>
                <a:srgbClr val="F2F2F2"/>
              </a:solidFill>
              <a:latin typeface="Cambria"/>
              <a:ea typeface="Cambria"/>
              <a:cs typeface="Cambria"/>
              <a:sym typeface="Cambria"/>
            </a:endParaRPr>
          </a:p>
        </p:txBody>
      </p:sp>
      <p:sp>
        <p:nvSpPr>
          <p:cNvPr id="683" name="Google Shape;683;p29"/>
          <p:cNvSpPr/>
          <p:nvPr/>
        </p:nvSpPr>
        <p:spPr>
          <a:xfrm>
            <a:off x="4447114" y="4160880"/>
            <a:ext cx="3388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2000">
                <a:solidFill>
                  <a:srgbClr val="F2F2F2"/>
                </a:solidFill>
                <a:latin typeface="Cambria"/>
                <a:ea typeface="Cambria"/>
                <a:cs typeface="Cambria"/>
                <a:sym typeface="Cambria"/>
              </a:rPr>
              <a:t>System Performance</a:t>
            </a:r>
            <a:endParaRPr b="0" i="0" sz="2000" u="none" cap="none" strike="noStrike">
              <a:solidFill>
                <a:srgbClr val="F2F2F2"/>
              </a:solidFill>
              <a:latin typeface="Cambria"/>
              <a:ea typeface="Cambria"/>
              <a:cs typeface="Cambria"/>
              <a:sym typeface="Cambria"/>
            </a:endParaRPr>
          </a:p>
        </p:txBody>
      </p:sp>
      <p:sp>
        <p:nvSpPr>
          <p:cNvPr id="684" name="Google Shape;684;p29"/>
          <p:cNvSpPr/>
          <p:nvPr/>
        </p:nvSpPr>
        <p:spPr>
          <a:xfrm>
            <a:off x="4447114" y="4846230"/>
            <a:ext cx="3388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2000">
                <a:solidFill>
                  <a:srgbClr val="F2F2F2"/>
                </a:solidFill>
                <a:latin typeface="Cambria"/>
                <a:ea typeface="Cambria"/>
                <a:cs typeface="Cambria"/>
                <a:sym typeface="Cambria"/>
              </a:rPr>
              <a:t>Findings &amp; Future Work</a:t>
            </a:r>
            <a:endParaRPr b="0" i="0" sz="2000" u="none" cap="none" strike="noStrike">
              <a:solidFill>
                <a:srgbClr val="F2F2F2"/>
              </a:solidFill>
              <a:latin typeface="Cambria"/>
              <a:ea typeface="Cambria"/>
              <a:cs typeface="Cambria"/>
              <a:sym typeface="Cambria"/>
            </a:endParaRPr>
          </a:p>
        </p:txBody>
      </p:sp>
      <p:sp>
        <p:nvSpPr>
          <p:cNvPr id="685" name="Google Shape;685;p29"/>
          <p:cNvSpPr txBox="1"/>
          <p:nvPr/>
        </p:nvSpPr>
        <p:spPr>
          <a:xfrm>
            <a:off x="7755380" y="4175838"/>
            <a:ext cx="28032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US" sz="2000">
                <a:solidFill>
                  <a:srgbClr val="F4B081"/>
                </a:solidFill>
                <a:latin typeface="Cambria"/>
                <a:ea typeface="Cambria"/>
                <a:cs typeface="Cambria"/>
                <a:sym typeface="Cambria"/>
              </a:rPr>
              <a:t>Micro-Expression</a:t>
            </a:r>
            <a:endParaRPr b="1" sz="2000">
              <a:solidFill>
                <a:srgbClr val="F4B08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2000"/>
              <a:buFont typeface="Arial"/>
              <a:buNone/>
            </a:pPr>
            <a:r>
              <a:rPr b="1" lang="en-US" sz="2000">
                <a:solidFill>
                  <a:srgbClr val="F4B081"/>
                </a:solidFill>
                <a:latin typeface="Cambria"/>
                <a:ea typeface="Cambria"/>
                <a:cs typeface="Cambria"/>
                <a:sym typeface="Cambria"/>
              </a:rPr>
              <a:t>Recognition</a:t>
            </a:r>
            <a:endParaRPr b="1" sz="2000">
              <a:solidFill>
                <a:srgbClr val="F4B081"/>
              </a:solidFill>
              <a:latin typeface="Cambria"/>
              <a:ea typeface="Cambria"/>
              <a:cs typeface="Cambria"/>
              <a:sym typeface="Cambria"/>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56"/>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F</a:t>
            </a:r>
            <a:r>
              <a:rPr lang="en-US" sz="2000">
                <a:solidFill>
                  <a:srgbClr val="F2F2F2"/>
                </a:solidFill>
                <a:latin typeface="Cambria"/>
                <a:ea typeface="Cambria"/>
                <a:cs typeface="Cambria"/>
                <a:sym typeface="Cambria"/>
              </a:rPr>
              <a:t>indings &amp; Discussion</a:t>
            </a:r>
            <a:endParaRPr sz="2400">
              <a:solidFill>
                <a:schemeClr val="lt1"/>
              </a:solidFill>
              <a:latin typeface="Cambria"/>
              <a:ea typeface="Cambria"/>
              <a:cs typeface="Cambria"/>
              <a:sym typeface="Cambria"/>
            </a:endParaRPr>
          </a:p>
        </p:txBody>
      </p:sp>
      <p:sp>
        <p:nvSpPr>
          <p:cNvPr id="1860" name="Google Shape;1860;p56"/>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861" name="Google Shape;1861;p56"/>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862" name="Google Shape;1862;p56"/>
          <p:cNvGrpSpPr/>
          <p:nvPr/>
        </p:nvGrpSpPr>
        <p:grpSpPr>
          <a:xfrm>
            <a:off x="181165" y="239553"/>
            <a:ext cx="1326103" cy="1429457"/>
            <a:chOff x="5773292" y="883367"/>
            <a:chExt cx="3074664" cy="3315067"/>
          </a:xfrm>
        </p:grpSpPr>
        <p:grpSp>
          <p:nvGrpSpPr>
            <p:cNvPr id="1863" name="Google Shape;1863;p56"/>
            <p:cNvGrpSpPr/>
            <p:nvPr/>
          </p:nvGrpSpPr>
          <p:grpSpPr>
            <a:xfrm>
              <a:off x="5839892" y="1318711"/>
              <a:ext cx="2555143" cy="1880100"/>
              <a:chOff x="5839892" y="1318711"/>
              <a:chExt cx="2555143" cy="1880100"/>
            </a:xfrm>
          </p:grpSpPr>
          <p:sp>
            <p:nvSpPr>
              <p:cNvPr id="1864" name="Google Shape;1864;p56"/>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865" name="Google Shape;1865;p56"/>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866" name="Google Shape;1866;p56"/>
            <p:cNvGrpSpPr/>
            <p:nvPr/>
          </p:nvGrpSpPr>
          <p:grpSpPr>
            <a:xfrm rot="3599606">
              <a:off x="5976989" y="1535803"/>
              <a:ext cx="2667269" cy="2010195"/>
              <a:chOff x="2722806" y="5254722"/>
              <a:chExt cx="8928373" cy="6728895"/>
            </a:xfrm>
          </p:grpSpPr>
          <p:sp>
            <p:nvSpPr>
              <p:cNvPr id="1867" name="Google Shape;1867;p56"/>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868" name="Google Shape;1868;p56"/>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69" name="Google Shape;1869;p56"/>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0" name="Google Shape;1870;p56"/>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1" name="Google Shape;1871;p56"/>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2" name="Google Shape;1872;p56"/>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3" name="Google Shape;1873;p56"/>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4" name="Google Shape;1874;p56"/>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5" name="Google Shape;1875;p56"/>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6" name="Google Shape;1876;p56"/>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7" name="Google Shape;1877;p56"/>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8" name="Google Shape;1878;p56"/>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79" name="Google Shape;1879;p56"/>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0" name="Google Shape;1880;p56"/>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1" name="Google Shape;1881;p56"/>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2" name="Google Shape;1882;p56"/>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3" name="Google Shape;1883;p56"/>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4" name="Google Shape;1884;p56"/>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5" name="Google Shape;1885;p56"/>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6" name="Google Shape;1886;p56"/>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7" name="Google Shape;1887;p56"/>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8" name="Google Shape;1888;p56"/>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889" name="Google Shape;1889;p56"/>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890" name="Google Shape;1890;p56"/>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91" name="Google Shape;1891;p56"/>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92" name="Google Shape;1892;p56"/>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93" name="Google Shape;1893;p56"/>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94" name="Google Shape;1894;p56"/>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95" name="Google Shape;1895;p56"/>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96" name="Google Shape;1896;p56"/>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97" name="Google Shape;1897;p56"/>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98" name="Google Shape;1898;p56"/>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899" name="Google Shape;1899;p56"/>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0" name="Google Shape;1900;p56"/>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1" name="Google Shape;1901;p56"/>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2" name="Google Shape;1902;p56"/>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3" name="Google Shape;1903;p56"/>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4" name="Google Shape;1904;p56"/>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5" name="Google Shape;1905;p56"/>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6" name="Google Shape;1906;p56"/>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7" name="Google Shape;1907;p56"/>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8" name="Google Shape;1908;p56"/>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09" name="Google Shape;1909;p56"/>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10" name="Google Shape;1910;p56"/>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sp>
        <p:nvSpPr>
          <p:cNvPr id="1911" name="Google Shape;1911;p56"/>
          <p:cNvSpPr txBox="1"/>
          <p:nvPr/>
        </p:nvSpPr>
        <p:spPr>
          <a:xfrm>
            <a:off x="1435300" y="1379875"/>
            <a:ext cx="9980100" cy="381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mbria"/>
                <a:ea typeface="Cambria"/>
                <a:cs typeface="Cambria"/>
                <a:sym typeface="Cambria"/>
              </a:rPr>
              <a:t>Expression Recognition:</a:t>
            </a:r>
            <a:endParaRPr sz="1800">
              <a:solidFill>
                <a:schemeClr val="dk1"/>
              </a:solidFill>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0" lvl="0" marL="0" rtl="0" algn="l">
              <a:spcBef>
                <a:spcPts val="0"/>
              </a:spcBef>
              <a:spcAft>
                <a:spcPts val="0"/>
              </a:spcAft>
              <a:buNone/>
            </a:pPr>
            <a:r>
              <a:rPr lang="en-US" sz="1800">
                <a:solidFill>
                  <a:schemeClr val="lt1"/>
                </a:solidFill>
                <a:latin typeface="Cambria"/>
                <a:ea typeface="Cambria"/>
                <a:cs typeface="Cambria"/>
                <a:sym typeface="Cambria"/>
              </a:rPr>
              <a:t>Training Skills</a:t>
            </a:r>
            <a:endParaRPr sz="1800">
              <a:solidFill>
                <a:schemeClr val="lt1"/>
              </a:solidFill>
              <a:latin typeface="Cambria"/>
              <a:ea typeface="Cambria"/>
              <a:cs typeface="Cambria"/>
              <a:sym typeface="Cambria"/>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data augment: according to the paper data augment, it is generally useful to use it is generally useful to use data augment to simulate the real data condition</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learning rate can try with adam,adamw, sgd with momentum.</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A pre-trained model or transfer learning can be useful in most cases</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Vision transformer needs a large dataset to converge</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57"/>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Findings &amp; Discussion</a:t>
            </a:r>
            <a:endParaRPr sz="2400">
              <a:solidFill>
                <a:schemeClr val="lt1"/>
              </a:solidFill>
              <a:latin typeface="Cambria"/>
              <a:ea typeface="Cambria"/>
              <a:cs typeface="Cambria"/>
              <a:sym typeface="Cambria"/>
            </a:endParaRPr>
          </a:p>
        </p:txBody>
      </p:sp>
      <p:sp>
        <p:nvSpPr>
          <p:cNvPr id="1918" name="Google Shape;1918;p57"/>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919" name="Google Shape;1919;p57"/>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920" name="Google Shape;1920;p57"/>
          <p:cNvGrpSpPr/>
          <p:nvPr/>
        </p:nvGrpSpPr>
        <p:grpSpPr>
          <a:xfrm>
            <a:off x="181165" y="239553"/>
            <a:ext cx="1326103" cy="1429457"/>
            <a:chOff x="5773292" y="883367"/>
            <a:chExt cx="3074664" cy="3315067"/>
          </a:xfrm>
        </p:grpSpPr>
        <p:grpSp>
          <p:nvGrpSpPr>
            <p:cNvPr id="1921" name="Google Shape;1921;p57"/>
            <p:cNvGrpSpPr/>
            <p:nvPr/>
          </p:nvGrpSpPr>
          <p:grpSpPr>
            <a:xfrm>
              <a:off x="5839892" y="1318711"/>
              <a:ext cx="2555143" cy="1880100"/>
              <a:chOff x="5839892" y="1318711"/>
              <a:chExt cx="2555143" cy="1880100"/>
            </a:xfrm>
          </p:grpSpPr>
          <p:sp>
            <p:nvSpPr>
              <p:cNvPr id="1922" name="Google Shape;1922;p57"/>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923" name="Google Shape;1923;p57"/>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924" name="Google Shape;1924;p57"/>
            <p:cNvGrpSpPr/>
            <p:nvPr/>
          </p:nvGrpSpPr>
          <p:grpSpPr>
            <a:xfrm rot="3599606">
              <a:off x="5976989" y="1535803"/>
              <a:ext cx="2667269" cy="2010195"/>
              <a:chOff x="2722806" y="5254722"/>
              <a:chExt cx="8928373" cy="6728895"/>
            </a:xfrm>
          </p:grpSpPr>
          <p:sp>
            <p:nvSpPr>
              <p:cNvPr id="1925" name="Google Shape;1925;p57"/>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926" name="Google Shape;1926;p57"/>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27" name="Google Shape;1927;p57"/>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28" name="Google Shape;1928;p57"/>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29" name="Google Shape;1929;p57"/>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0" name="Google Shape;1930;p57"/>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1" name="Google Shape;1931;p57"/>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2" name="Google Shape;1932;p57"/>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3" name="Google Shape;1933;p57"/>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4" name="Google Shape;1934;p57"/>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5" name="Google Shape;1935;p57"/>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6" name="Google Shape;1936;p57"/>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7" name="Google Shape;1937;p57"/>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8" name="Google Shape;1938;p57"/>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39" name="Google Shape;1939;p57"/>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40" name="Google Shape;1940;p57"/>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41" name="Google Shape;1941;p57"/>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42" name="Google Shape;1942;p57"/>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43" name="Google Shape;1943;p57"/>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44" name="Google Shape;1944;p57"/>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45" name="Google Shape;1945;p57"/>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46" name="Google Shape;1946;p57"/>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47" name="Google Shape;1947;p57"/>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1948" name="Google Shape;1948;p57"/>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49" name="Google Shape;1949;p57"/>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0" name="Google Shape;1950;p57"/>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1" name="Google Shape;1951;p57"/>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2" name="Google Shape;1952;p57"/>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3" name="Google Shape;1953;p57"/>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4" name="Google Shape;1954;p57"/>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5" name="Google Shape;1955;p57"/>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6" name="Google Shape;1956;p57"/>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7" name="Google Shape;1957;p57"/>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8" name="Google Shape;1958;p57"/>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59" name="Google Shape;1959;p57"/>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60" name="Google Shape;1960;p57"/>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61" name="Google Shape;1961;p57"/>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62" name="Google Shape;1962;p57"/>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63" name="Google Shape;1963;p57"/>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64" name="Google Shape;1964;p57"/>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65" name="Google Shape;1965;p57"/>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66" name="Google Shape;1966;p57"/>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67" name="Google Shape;1967;p57"/>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1968" name="Google Shape;1968;p57"/>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sp>
        <p:nvSpPr>
          <p:cNvPr id="1969" name="Google Shape;1969;p57"/>
          <p:cNvSpPr txBox="1"/>
          <p:nvPr/>
        </p:nvSpPr>
        <p:spPr>
          <a:xfrm>
            <a:off x="1435300" y="1379875"/>
            <a:ext cx="9980100" cy="46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mbria"/>
                <a:ea typeface="Cambria"/>
                <a:cs typeface="Cambria"/>
                <a:sym typeface="Cambria"/>
              </a:rPr>
              <a:t>Expression Recognition:</a:t>
            </a:r>
            <a:endParaRPr sz="1800">
              <a:solidFill>
                <a:schemeClr val="dk1"/>
              </a:solidFill>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0" lvl="0" marL="0" rtl="0" algn="l">
              <a:spcBef>
                <a:spcPts val="0"/>
              </a:spcBef>
              <a:spcAft>
                <a:spcPts val="0"/>
              </a:spcAft>
              <a:buNone/>
            </a:pPr>
            <a:r>
              <a:rPr lang="en-US" sz="1800">
                <a:solidFill>
                  <a:schemeClr val="lt1"/>
                </a:solidFill>
                <a:latin typeface="Cambria"/>
                <a:ea typeface="Cambria"/>
                <a:cs typeface="Cambria"/>
                <a:sym typeface="Cambria"/>
              </a:rPr>
              <a:t>Deployment</a:t>
            </a:r>
            <a:endParaRPr sz="1800">
              <a:solidFill>
                <a:schemeClr val="lt1"/>
              </a:solidFill>
              <a:latin typeface="Cambria"/>
              <a:ea typeface="Cambria"/>
              <a:cs typeface="Cambria"/>
              <a:sym typeface="Cambria"/>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If it is not a competition, it is a wise idea to prune and do knowledge distillation of the model to get a faster interference.</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According to the device to choose different networks by their FLOP, also the platform to deploy should be concerned.</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We can deploy our heavy model on the cloud GPU server and access it with api(request). Or just deploying a light model like MobileNet on the edge device.</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To deal with the real-time video recognition, it is possible to combine early/late fusion to make the results more stable.</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58"/>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Findings &amp; Discussion</a:t>
            </a:r>
            <a:endParaRPr sz="2400">
              <a:solidFill>
                <a:schemeClr val="lt1"/>
              </a:solidFill>
              <a:latin typeface="Cambria"/>
              <a:ea typeface="Cambria"/>
              <a:cs typeface="Cambria"/>
              <a:sym typeface="Cambria"/>
            </a:endParaRPr>
          </a:p>
        </p:txBody>
      </p:sp>
      <p:sp>
        <p:nvSpPr>
          <p:cNvPr id="1976" name="Google Shape;1976;p58"/>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1977" name="Google Shape;1977;p58"/>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1978" name="Google Shape;1978;p58"/>
          <p:cNvGrpSpPr/>
          <p:nvPr/>
        </p:nvGrpSpPr>
        <p:grpSpPr>
          <a:xfrm>
            <a:off x="181165" y="239553"/>
            <a:ext cx="1326103" cy="1429457"/>
            <a:chOff x="5773292" y="883367"/>
            <a:chExt cx="3074664" cy="3315067"/>
          </a:xfrm>
        </p:grpSpPr>
        <p:grpSp>
          <p:nvGrpSpPr>
            <p:cNvPr id="1979" name="Google Shape;1979;p58"/>
            <p:cNvGrpSpPr/>
            <p:nvPr/>
          </p:nvGrpSpPr>
          <p:grpSpPr>
            <a:xfrm>
              <a:off x="5839892" y="1318711"/>
              <a:ext cx="2555143" cy="1880100"/>
              <a:chOff x="5839892" y="1318711"/>
              <a:chExt cx="2555143" cy="1880100"/>
            </a:xfrm>
          </p:grpSpPr>
          <p:sp>
            <p:nvSpPr>
              <p:cNvPr id="1980" name="Google Shape;1980;p58"/>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1981" name="Google Shape;1981;p58"/>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1982" name="Google Shape;1982;p58"/>
            <p:cNvGrpSpPr/>
            <p:nvPr/>
          </p:nvGrpSpPr>
          <p:grpSpPr>
            <a:xfrm rot="3599606">
              <a:off x="5976989" y="1535803"/>
              <a:ext cx="2667269" cy="2010195"/>
              <a:chOff x="2722806" y="5254722"/>
              <a:chExt cx="8928373" cy="6728895"/>
            </a:xfrm>
          </p:grpSpPr>
          <p:sp>
            <p:nvSpPr>
              <p:cNvPr id="1983" name="Google Shape;1983;p58"/>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1984" name="Google Shape;1984;p58"/>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85" name="Google Shape;1985;p58"/>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86" name="Google Shape;1986;p58"/>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87" name="Google Shape;1987;p58"/>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88" name="Google Shape;1988;p58"/>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89" name="Google Shape;1989;p58"/>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0" name="Google Shape;1990;p58"/>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1" name="Google Shape;1991;p58"/>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2" name="Google Shape;1992;p58"/>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3" name="Google Shape;1993;p58"/>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4" name="Google Shape;1994;p58"/>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5" name="Google Shape;1995;p58"/>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6" name="Google Shape;1996;p58"/>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7" name="Google Shape;1997;p58"/>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8" name="Google Shape;1998;p58"/>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1999" name="Google Shape;1999;p58"/>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00" name="Google Shape;2000;p58"/>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01" name="Google Shape;2001;p58"/>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02" name="Google Shape;2002;p58"/>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03" name="Google Shape;2003;p58"/>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04" name="Google Shape;2004;p58"/>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05" name="Google Shape;2005;p58"/>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2006" name="Google Shape;2006;p58"/>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07" name="Google Shape;2007;p58"/>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08" name="Google Shape;2008;p58"/>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09" name="Google Shape;2009;p58"/>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0" name="Google Shape;2010;p58"/>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1" name="Google Shape;2011;p58"/>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2" name="Google Shape;2012;p58"/>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3" name="Google Shape;2013;p58"/>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4" name="Google Shape;2014;p58"/>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5" name="Google Shape;2015;p58"/>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6" name="Google Shape;2016;p58"/>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7" name="Google Shape;2017;p58"/>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8" name="Google Shape;2018;p58"/>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19" name="Google Shape;2019;p58"/>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20" name="Google Shape;2020;p58"/>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21" name="Google Shape;2021;p58"/>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22" name="Google Shape;2022;p58"/>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23" name="Google Shape;2023;p58"/>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24" name="Google Shape;2024;p58"/>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25" name="Google Shape;2025;p58"/>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26" name="Google Shape;2026;p58"/>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sp>
        <p:nvSpPr>
          <p:cNvPr id="2027" name="Google Shape;2027;p58"/>
          <p:cNvSpPr txBox="1"/>
          <p:nvPr/>
        </p:nvSpPr>
        <p:spPr>
          <a:xfrm>
            <a:off x="1435300" y="1379875"/>
            <a:ext cx="9980100" cy="46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mbria"/>
                <a:ea typeface="Cambria"/>
                <a:cs typeface="Cambria"/>
                <a:sym typeface="Cambria"/>
              </a:rPr>
              <a:t>Micro-</a:t>
            </a:r>
            <a:r>
              <a:rPr b="1" lang="en-US" sz="2000">
                <a:solidFill>
                  <a:schemeClr val="lt1"/>
                </a:solidFill>
                <a:latin typeface="Cambria"/>
                <a:ea typeface="Cambria"/>
                <a:cs typeface="Cambria"/>
                <a:sym typeface="Cambria"/>
              </a:rPr>
              <a:t>Expression Recognition:</a:t>
            </a:r>
            <a:endParaRPr sz="1800">
              <a:solidFill>
                <a:schemeClr val="dk1"/>
              </a:solidFill>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0" lvl="0" marL="0" rtl="0" algn="l">
              <a:spcBef>
                <a:spcPts val="0"/>
              </a:spcBef>
              <a:spcAft>
                <a:spcPts val="0"/>
              </a:spcAft>
              <a:buNone/>
            </a:pPr>
            <a:r>
              <a:rPr lang="en-US" sz="1800">
                <a:solidFill>
                  <a:schemeClr val="lt1"/>
                </a:solidFill>
                <a:latin typeface="Cambria"/>
                <a:ea typeface="Cambria"/>
                <a:cs typeface="Cambria"/>
                <a:sym typeface="Cambria"/>
              </a:rPr>
              <a:t>Findings</a:t>
            </a:r>
            <a:endParaRPr sz="1800">
              <a:solidFill>
                <a:schemeClr val="lt1"/>
              </a:solidFill>
              <a:latin typeface="Cambria"/>
              <a:ea typeface="Cambria"/>
              <a:cs typeface="Cambria"/>
              <a:sym typeface="Cambria"/>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In the case of small samples, the deep learning algorithm is very easy to over fit</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Combining different methods together is a feasible way to get better results.</a:t>
            </a:r>
            <a:endParaRPr sz="1800">
              <a:solidFill>
                <a:schemeClr val="lt1"/>
              </a:solidFill>
              <a:latin typeface="Cambria"/>
              <a:ea typeface="Cambria"/>
              <a:cs typeface="Cambria"/>
              <a:sym typeface="Cambria"/>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0" lvl="0" marL="0" rtl="0" algn="l">
              <a:spcBef>
                <a:spcPts val="0"/>
              </a:spcBef>
              <a:spcAft>
                <a:spcPts val="0"/>
              </a:spcAft>
              <a:buNone/>
            </a:pPr>
            <a:r>
              <a:rPr lang="en-US" sz="1800">
                <a:solidFill>
                  <a:schemeClr val="lt1"/>
                </a:solidFill>
                <a:latin typeface="Cambria"/>
                <a:ea typeface="Cambria"/>
                <a:cs typeface="Cambria"/>
                <a:sym typeface="Cambria"/>
              </a:rPr>
              <a:t>Challenge</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342900" lvl="0" marL="45720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Micro-expression recognition will be influenced heavily by background and noise.</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342900" lvl="0" marL="45720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The number of data sets is too small.</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342900" lvl="0" marL="45720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Poor real-time performance.</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59"/>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Application </a:t>
            </a:r>
            <a:r>
              <a:rPr lang="en-US" sz="2000">
                <a:solidFill>
                  <a:srgbClr val="F2F2F2"/>
                </a:solidFill>
                <a:latin typeface="Cambria"/>
                <a:ea typeface="Cambria"/>
                <a:cs typeface="Cambria"/>
                <a:sym typeface="Cambria"/>
              </a:rPr>
              <a:t>&amp; Future Work</a:t>
            </a:r>
            <a:endParaRPr sz="2400">
              <a:solidFill>
                <a:schemeClr val="lt1"/>
              </a:solidFill>
              <a:latin typeface="Cambria"/>
              <a:ea typeface="Cambria"/>
              <a:cs typeface="Cambria"/>
              <a:sym typeface="Cambria"/>
            </a:endParaRPr>
          </a:p>
        </p:txBody>
      </p:sp>
      <p:sp>
        <p:nvSpPr>
          <p:cNvPr id="2034" name="Google Shape;2034;p59"/>
          <p:cNvSpPr txBox="1"/>
          <p:nvPr/>
        </p:nvSpPr>
        <p:spPr>
          <a:xfrm>
            <a:off x="-551310" y="6906364"/>
            <a:ext cx="9592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Facial expressions play an important role in emotion recognition and are used to recognize people in non-verbal communication. They are very important in daily emotional communication, second only to tone. They are also indicators of emotion, allowing a person to express an emotional state. People can immediately recognize a person’s emotional state. Therefore, information about facial expressions is usually used in automatic systems for emotion recognition.</a:t>
            </a:r>
            <a:endParaRPr b="0" i="0" sz="1800" u="none" cap="none" strike="noStrike">
              <a:solidFill>
                <a:schemeClr val="lt1"/>
              </a:solidFill>
              <a:latin typeface="Cambria"/>
              <a:ea typeface="Cambria"/>
              <a:cs typeface="Cambria"/>
              <a:sym typeface="Cambria"/>
            </a:endParaRPr>
          </a:p>
        </p:txBody>
      </p:sp>
      <p:sp>
        <p:nvSpPr>
          <p:cNvPr id="2035" name="Google Shape;2035;p59"/>
          <p:cNvSpPr txBox="1"/>
          <p:nvPr/>
        </p:nvSpPr>
        <p:spPr>
          <a:xfrm>
            <a:off x="1629253" y="6906364"/>
            <a:ext cx="9592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human face is the most exposed part of the body, allowing the use of computer vision systems to analyze facial images to identify emotions. Changes in lighting conditions and head position are the main factors that affect the quality of emotion recognition systems that use cameras. Methods based on two-dimensional image analysis are particularly sensitive to these factors. The method of realizing a three-dimensional face model is more promising.</a:t>
            </a:r>
            <a:endParaRPr b="0" i="0" sz="1800" u="none" cap="none" strike="noStrike">
              <a:solidFill>
                <a:schemeClr val="lt1"/>
              </a:solidFill>
              <a:latin typeface="Cambria"/>
              <a:ea typeface="Cambria"/>
              <a:cs typeface="Cambria"/>
              <a:sym typeface="Cambria"/>
            </a:endParaRPr>
          </a:p>
        </p:txBody>
      </p:sp>
      <p:grpSp>
        <p:nvGrpSpPr>
          <p:cNvPr id="2036" name="Google Shape;2036;p59"/>
          <p:cNvGrpSpPr/>
          <p:nvPr/>
        </p:nvGrpSpPr>
        <p:grpSpPr>
          <a:xfrm>
            <a:off x="181165" y="239553"/>
            <a:ext cx="1326103" cy="1429457"/>
            <a:chOff x="5773292" y="883367"/>
            <a:chExt cx="3074664" cy="3315067"/>
          </a:xfrm>
        </p:grpSpPr>
        <p:grpSp>
          <p:nvGrpSpPr>
            <p:cNvPr id="2037" name="Google Shape;2037;p59"/>
            <p:cNvGrpSpPr/>
            <p:nvPr/>
          </p:nvGrpSpPr>
          <p:grpSpPr>
            <a:xfrm>
              <a:off x="5839892" y="1318711"/>
              <a:ext cx="2555143" cy="1880100"/>
              <a:chOff x="5839892" y="1318711"/>
              <a:chExt cx="2555143" cy="1880100"/>
            </a:xfrm>
          </p:grpSpPr>
          <p:sp>
            <p:nvSpPr>
              <p:cNvPr id="2038" name="Google Shape;2038;p59"/>
              <p:cNvSpPr/>
              <p:nvPr/>
            </p:nvSpPr>
            <p:spPr>
              <a:xfrm>
                <a:off x="6217336" y="1318711"/>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sp>
            <p:nvSpPr>
              <p:cNvPr id="2039" name="Google Shape;2039;p59"/>
              <p:cNvSpPr/>
              <p:nvPr/>
            </p:nvSpPr>
            <p:spPr>
              <a:xfrm rot="-928484">
                <a:off x="5847527" y="2138871"/>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mbria"/>
                  <a:ea typeface="Cambria"/>
                  <a:cs typeface="Cambria"/>
                  <a:sym typeface="Cambria"/>
                </a:endParaRPr>
              </a:p>
            </p:txBody>
          </p:sp>
        </p:grpSp>
        <p:grpSp>
          <p:nvGrpSpPr>
            <p:cNvPr id="2040" name="Google Shape;2040;p59"/>
            <p:cNvGrpSpPr/>
            <p:nvPr/>
          </p:nvGrpSpPr>
          <p:grpSpPr>
            <a:xfrm rot="3599606">
              <a:off x="5976989" y="1535803"/>
              <a:ext cx="2667269" cy="2010195"/>
              <a:chOff x="2722806" y="5254722"/>
              <a:chExt cx="8928373" cy="6728895"/>
            </a:xfrm>
          </p:grpSpPr>
          <p:sp>
            <p:nvSpPr>
              <p:cNvPr id="2041" name="Google Shape;2041;p59"/>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cxnSp>
            <p:nvCxnSpPr>
              <p:cNvPr id="2042" name="Google Shape;2042;p59"/>
              <p:cNvCxnSpPr/>
              <p:nvPr/>
            </p:nvCxnSpPr>
            <p:spPr>
              <a:xfrm>
                <a:off x="4233687" y="11411970"/>
                <a:ext cx="2674500" cy="45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43" name="Google Shape;2043;p59"/>
              <p:cNvCxnSpPr/>
              <p:nvPr/>
            </p:nvCxnSpPr>
            <p:spPr>
              <a:xfrm flipH="1" rot="10800000">
                <a:off x="6908106" y="10172227"/>
                <a:ext cx="2112000" cy="168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44" name="Google Shape;2044;p59"/>
              <p:cNvCxnSpPr/>
              <p:nvPr/>
            </p:nvCxnSpPr>
            <p:spPr>
              <a:xfrm rot="10800000">
                <a:off x="8437626" y="6306009"/>
                <a:ext cx="582600" cy="3866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45" name="Google Shape;2045;p59"/>
              <p:cNvCxnSpPr/>
              <p:nvPr/>
            </p:nvCxnSpPr>
            <p:spPr>
              <a:xfrm>
                <a:off x="5923692" y="5320147"/>
                <a:ext cx="525000" cy="844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46" name="Google Shape;2046;p59"/>
              <p:cNvCxnSpPr/>
              <p:nvPr/>
            </p:nvCxnSpPr>
            <p:spPr>
              <a:xfrm>
                <a:off x="6448609" y="6164374"/>
                <a:ext cx="1989000" cy="141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47" name="Google Shape;2047;p59"/>
              <p:cNvCxnSpPr/>
              <p:nvPr/>
            </p:nvCxnSpPr>
            <p:spPr>
              <a:xfrm flipH="1" rot="10800000">
                <a:off x="6448609" y="5546074"/>
                <a:ext cx="834900" cy="618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48" name="Google Shape;2048;p59"/>
              <p:cNvCxnSpPr/>
              <p:nvPr/>
            </p:nvCxnSpPr>
            <p:spPr>
              <a:xfrm rot="10800000">
                <a:off x="4581115" y="5667573"/>
                <a:ext cx="1867500" cy="4968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49" name="Google Shape;2049;p59"/>
              <p:cNvCxnSpPr/>
              <p:nvPr/>
            </p:nvCxnSpPr>
            <p:spPr>
              <a:xfrm flipH="1">
                <a:off x="2862938" y="5667494"/>
                <a:ext cx="1718100" cy="2084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0" name="Google Shape;2050;p59"/>
              <p:cNvCxnSpPr/>
              <p:nvPr/>
            </p:nvCxnSpPr>
            <p:spPr>
              <a:xfrm>
                <a:off x="2862994" y="7751583"/>
                <a:ext cx="1370700" cy="3660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1" name="Google Shape;2051;p59"/>
              <p:cNvCxnSpPr/>
              <p:nvPr/>
            </p:nvCxnSpPr>
            <p:spPr>
              <a:xfrm rot="10800000">
                <a:off x="8785057" y="8623753"/>
                <a:ext cx="601200" cy="2166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2" name="Google Shape;2052;p59"/>
              <p:cNvCxnSpPr/>
              <p:nvPr/>
            </p:nvCxnSpPr>
            <p:spPr>
              <a:xfrm flipH="1" rot="10800000">
                <a:off x="8785019" y="7413645"/>
                <a:ext cx="356700" cy="1210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3" name="Google Shape;2053;p59"/>
              <p:cNvCxnSpPr/>
              <p:nvPr/>
            </p:nvCxnSpPr>
            <p:spPr>
              <a:xfrm flipH="1" rot="10800000">
                <a:off x="3266410" y="9496006"/>
                <a:ext cx="253800" cy="930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4" name="Google Shape;2054;p59"/>
              <p:cNvCxnSpPr/>
              <p:nvPr/>
            </p:nvCxnSpPr>
            <p:spPr>
              <a:xfrm rot="10800000">
                <a:off x="2779003" y="9130111"/>
                <a:ext cx="741300" cy="36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5" name="Google Shape;2055;p59"/>
              <p:cNvCxnSpPr/>
              <p:nvPr/>
            </p:nvCxnSpPr>
            <p:spPr>
              <a:xfrm flipH="1" rot="10800000">
                <a:off x="4233687" y="10172076"/>
                <a:ext cx="4786500" cy="1239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6" name="Google Shape;2056;p59"/>
              <p:cNvCxnSpPr/>
              <p:nvPr/>
            </p:nvCxnSpPr>
            <p:spPr>
              <a:xfrm flipH="1">
                <a:off x="7584177" y="6306114"/>
                <a:ext cx="853500" cy="16323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7" name="Google Shape;2057;p59"/>
              <p:cNvCxnSpPr/>
              <p:nvPr/>
            </p:nvCxnSpPr>
            <p:spPr>
              <a:xfrm>
                <a:off x="4581038" y="5667494"/>
                <a:ext cx="0" cy="12960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8" name="Google Shape;2058;p59"/>
              <p:cNvCxnSpPr/>
              <p:nvPr/>
            </p:nvCxnSpPr>
            <p:spPr>
              <a:xfrm flipH="1" rot="10800000">
                <a:off x="2862994" y="6963480"/>
                <a:ext cx="1718100" cy="7881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59" name="Google Shape;2059;p59"/>
              <p:cNvCxnSpPr/>
              <p:nvPr/>
            </p:nvCxnSpPr>
            <p:spPr>
              <a:xfrm flipH="1" rot="10800000">
                <a:off x="4581038" y="6164228"/>
                <a:ext cx="1867500" cy="7992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60" name="Google Shape;2060;p59"/>
              <p:cNvCxnSpPr/>
              <p:nvPr/>
            </p:nvCxnSpPr>
            <p:spPr>
              <a:xfrm>
                <a:off x="6504680" y="6173716"/>
                <a:ext cx="1079400" cy="17649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61" name="Google Shape;2061;p59"/>
              <p:cNvCxnSpPr/>
              <p:nvPr/>
            </p:nvCxnSpPr>
            <p:spPr>
              <a:xfrm>
                <a:off x="7584106" y="7938496"/>
                <a:ext cx="1200900" cy="685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62" name="Google Shape;2062;p59"/>
              <p:cNvCxnSpPr/>
              <p:nvPr/>
            </p:nvCxnSpPr>
            <p:spPr>
              <a:xfrm>
                <a:off x="10215079" y="9513996"/>
                <a:ext cx="1436100" cy="2233500"/>
              </a:xfrm>
              <a:prstGeom prst="straightConnector1">
                <a:avLst/>
              </a:prstGeom>
              <a:noFill/>
              <a:ln cap="flat" cmpd="sng" w="9525">
                <a:solidFill>
                  <a:srgbClr val="A4545D">
                    <a:alpha val="33330"/>
                  </a:srgbClr>
                </a:solidFill>
                <a:prstDash val="solid"/>
                <a:miter lim="800000"/>
                <a:headEnd len="sm" w="sm" type="none"/>
                <a:tailEnd len="sm" w="sm" type="none"/>
              </a:ln>
            </p:spPr>
          </p:cxnSp>
          <p:cxnSp>
            <p:nvCxnSpPr>
              <p:cNvPr id="2063" name="Google Shape;2063;p59"/>
              <p:cNvCxnSpPr/>
              <p:nvPr/>
            </p:nvCxnSpPr>
            <p:spPr>
              <a:xfrm rot="10800000">
                <a:off x="5998506" y="10951027"/>
                <a:ext cx="909600" cy="911100"/>
              </a:xfrm>
              <a:prstGeom prst="straightConnector1">
                <a:avLst/>
              </a:prstGeom>
              <a:noFill/>
              <a:ln cap="flat" cmpd="sng" w="9525">
                <a:solidFill>
                  <a:srgbClr val="A4545D">
                    <a:alpha val="33330"/>
                  </a:srgbClr>
                </a:solidFill>
                <a:prstDash val="solid"/>
                <a:miter lim="800000"/>
                <a:headEnd len="sm" w="sm" type="none"/>
                <a:tailEnd len="sm" w="sm" type="none"/>
              </a:ln>
            </p:spPr>
          </p:cxnSp>
          <p:sp>
            <p:nvSpPr>
              <p:cNvPr id="2064" name="Google Shape;2064;p59"/>
              <p:cNvSpPr/>
              <p:nvPr/>
            </p:nvSpPr>
            <p:spPr>
              <a:xfrm flipH="1" rot="10800000">
                <a:off x="5443948" y="1186211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65" name="Google Shape;2065;p59"/>
              <p:cNvSpPr/>
              <p:nvPr/>
            </p:nvSpPr>
            <p:spPr>
              <a:xfrm flipH="1" rot="10800000">
                <a:off x="6842686" y="1179669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66" name="Google Shape;2066;p59"/>
              <p:cNvSpPr/>
              <p:nvPr/>
            </p:nvSpPr>
            <p:spPr>
              <a:xfrm flipH="1" rot="10800000">
                <a:off x="8127709" y="11158077"/>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67" name="Google Shape;2067;p59"/>
              <p:cNvSpPr/>
              <p:nvPr/>
            </p:nvSpPr>
            <p:spPr>
              <a:xfrm flipH="1" rot="10800000">
                <a:off x="8954802" y="1011603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68" name="Google Shape;2068;p59"/>
              <p:cNvSpPr/>
              <p:nvPr/>
            </p:nvSpPr>
            <p:spPr>
              <a:xfrm flipH="1" rot="10800000">
                <a:off x="5942382" y="108948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69" name="Google Shape;2069;p59"/>
              <p:cNvSpPr/>
              <p:nvPr/>
            </p:nvSpPr>
            <p:spPr>
              <a:xfrm flipH="1" rot="10800000">
                <a:off x="4177612" y="1135438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0" name="Google Shape;2070;p59"/>
              <p:cNvSpPr/>
              <p:nvPr/>
            </p:nvSpPr>
            <p:spPr>
              <a:xfrm flipH="1" rot="10800000">
                <a:off x="3200990" y="10369921"/>
                <a:ext cx="1323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1" name="Google Shape;2071;p59"/>
              <p:cNvSpPr/>
              <p:nvPr/>
            </p:nvSpPr>
            <p:spPr>
              <a:xfrm flipH="1" rot="10800000">
                <a:off x="3454883" y="9430736"/>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2" name="Google Shape;2072;p59"/>
              <p:cNvSpPr/>
              <p:nvPr/>
            </p:nvSpPr>
            <p:spPr>
              <a:xfrm flipH="1" rot="10800000">
                <a:off x="2722806" y="9074044"/>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3" name="Google Shape;2073;p59"/>
              <p:cNvSpPr/>
              <p:nvPr/>
            </p:nvSpPr>
            <p:spPr>
              <a:xfrm flipH="1" rot="10800000">
                <a:off x="2806916" y="769549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4" name="Google Shape;2074;p59"/>
              <p:cNvSpPr/>
              <p:nvPr/>
            </p:nvSpPr>
            <p:spPr>
              <a:xfrm flipH="1" rot="10800000">
                <a:off x="4524960" y="6896501"/>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5" name="Google Shape;2075;p59"/>
              <p:cNvSpPr/>
              <p:nvPr/>
            </p:nvSpPr>
            <p:spPr>
              <a:xfrm flipH="1" rot="10800000">
                <a:off x="4524960" y="560206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6" name="Google Shape;2076;p59"/>
              <p:cNvSpPr/>
              <p:nvPr/>
            </p:nvSpPr>
            <p:spPr>
              <a:xfrm flipH="1" rot="10800000">
                <a:off x="3454883" y="6437051"/>
                <a:ext cx="121500" cy="1323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7" name="Google Shape;2077;p59"/>
              <p:cNvSpPr/>
              <p:nvPr/>
            </p:nvSpPr>
            <p:spPr>
              <a:xfrm flipH="1" rot="10800000">
                <a:off x="6392534" y="6108349"/>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8" name="Google Shape;2078;p59"/>
              <p:cNvSpPr/>
              <p:nvPr/>
            </p:nvSpPr>
            <p:spPr>
              <a:xfrm flipH="1" rot="10800000">
                <a:off x="7227412" y="5489920"/>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79" name="Google Shape;2079;p59"/>
              <p:cNvSpPr/>
              <p:nvPr/>
            </p:nvSpPr>
            <p:spPr>
              <a:xfrm flipH="1" rot="10800000">
                <a:off x="5875403" y="5254722"/>
                <a:ext cx="1230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80" name="Google Shape;2080;p59"/>
              <p:cNvSpPr/>
              <p:nvPr/>
            </p:nvSpPr>
            <p:spPr>
              <a:xfrm flipH="1" rot="10800000">
                <a:off x="8381603" y="6250037"/>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81" name="Google Shape;2081;p59"/>
              <p:cNvSpPr/>
              <p:nvPr/>
            </p:nvSpPr>
            <p:spPr>
              <a:xfrm flipH="1" rot="10800000">
                <a:off x="7528028" y="7882415"/>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82" name="Google Shape;2082;p59"/>
              <p:cNvSpPr/>
              <p:nvPr/>
            </p:nvSpPr>
            <p:spPr>
              <a:xfrm flipH="1" rot="10800000">
                <a:off x="8728941" y="8558419"/>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83" name="Google Shape;2083;p59"/>
              <p:cNvSpPr/>
              <p:nvPr/>
            </p:nvSpPr>
            <p:spPr>
              <a:xfrm flipH="1" rot="10800000">
                <a:off x="9085631" y="7357504"/>
                <a:ext cx="121500" cy="1215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084" name="Google Shape;2084;p59"/>
              <p:cNvSpPr/>
              <p:nvPr/>
            </p:nvSpPr>
            <p:spPr>
              <a:xfrm flipH="1" rot="10800000">
                <a:off x="9330179" y="8782748"/>
                <a:ext cx="121500" cy="123000"/>
              </a:xfrm>
              <a:prstGeom prst="ellipse">
                <a:avLst/>
              </a:prstGeom>
              <a:solidFill>
                <a:srgbClr val="A4545D"/>
              </a:solidFill>
              <a:ln cap="flat" cmpd="sng" w="9525">
                <a:solidFill>
                  <a:srgbClr val="A4545D">
                    <a:alpha val="333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grpSp>
      </p:grpSp>
      <p:sp>
        <p:nvSpPr>
          <p:cNvPr id="2085" name="Google Shape;2085;p59"/>
          <p:cNvSpPr txBox="1"/>
          <p:nvPr/>
        </p:nvSpPr>
        <p:spPr>
          <a:xfrm>
            <a:off x="1435300" y="1017850"/>
            <a:ext cx="9980100" cy="606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mbria"/>
                <a:ea typeface="Cambria"/>
                <a:cs typeface="Cambria"/>
                <a:sym typeface="Cambria"/>
              </a:rPr>
              <a:t>Application:</a:t>
            </a:r>
            <a:endParaRPr sz="1800">
              <a:solidFill>
                <a:schemeClr val="dk1"/>
              </a:solidFill>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Combine emotion recognition models with a psychology chatbot to create a  virtual psychological consultant</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Use emotion recognition models to predict the feelings of participants in classes.</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450850" lvl="0" marL="51435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Analysis whether users like this product or not and which part users like best.</a:t>
            </a:r>
            <a:endParaRPr sz="1800">
              <a:solidFill>
                <a:schemeClr val="lt1"/>
              </a:solidFill>
              <a:latin typeface="Cambria"/>
              <a:ea typeface="Cambria"/>
              <a:cs typeface="Cambria"/>
              <a:sym typeface="Cambria"/>
            </a:endParaRPr>
          </a:p>
          <a:p>
            <a:pPr indent="0" lvl="0" marL="0" rtl="0" algn="l">
              <a:spcBef>
                <a:spcPts val="0"/>
              </a:spcBef>
              <a:spcAft>
                <a:spcPts val="0"/>
              </a:spcAft>
              <a:buNone/>
            </a:pPr>
            <a:r>
              <a:t/>
            </a:r>
            <a:endParaRPr sz="1800">
              <a:solidFill>
                <a:schemeClr val="lt1"/>
              </a:solidFill>
              <a:latin typeface="Cambria"/>
              <a:ea typeface="Cambria"/>
              <a:cs typeface="Cambria"/>
              <a:sym typeface="Cambria"/>
            </a:endParaRPr>
          </a:p>
          <a:p>
            <a:pPr indent="0" lvl="0" marL="0" rtl="0" algn="l">
              <a:spcBef>
                <a:spcPts val="0"/>
              </a:spcBef>
              <a:spcAft>
                <a:spcPts val="0"/>
              </a:spcAft>
              <a:buNone/>
            </a:pPr>
            <a:r>
              <a:rPr b="1" lang="en-US" sz="2000">
                <a:solidFill>
                  <a:schemeClr val="lt1"/>
                </a:solidFill>
                <a:latin typeface="Cambria"/>
                <a:ea typeface="Cambria"/>
                <a:cs typeface="Cambria"/>
                <a:sym typeface="Cambria"/>
              </a:rPr>
              <a:t>Future Work:</a:t>
            </a:r>
            <a:endParaRPr b="1" sz="20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342900" lvl="0" marL="45720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Increase the accuracy of expression recognition.</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342900" lvl="0" marL="45720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For micro-expression recognition, improve the classification accuracy under the condition of small samples.</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342900" lvl="0" marL="45720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Improve the speed of micro-expression recognition and deploy it on the user interface.</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342900" lvl="0" marL="457200" rtl="0" algn="l">
              <a:spcBef>
                <a:spcPts val="0"/>
              </a:spcBef>
              <a:spcAft>
                <a:spcPts val="0"/>
              </a:spcAft>
              <a:buClr>
                <a:schemeClr val="lt1"/>
              </a:buClr>
              <a:buSzPts val="1800"/>
              <a:buFont typeface="Cambria"/>
              <a:buAutoNum type="arabicPeriod"/>
            </a:pPr>
            <a:r>
              <a:rPr lang="en-US" sz="1800">
                <a:solidFill>
                  <a:schemeClr val="lt1"/>
                </a:solidFill>
                <a:latin typeface="Cambria"/>
                <a:ea typeface="Cambria"/>
                <a:cs typeface="Cambria"/>
                <a:sym typeface="Cambria"/>
              </a:rPr>
              <a:t>Combine expression recognition and micro-expression together to recognize human emotion.</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solidFill>
                <a:schemeClr val="lt1"/>
              </a:solidFill>
              <a:latin typeface="Cambria"/>
              <a:ea typeface="Cambria"/>
              <a:cs typeface="Cambria"/>
              <a:sym typeface="Cambria"/>
            </a:endParaRPr>
          </a:p>
          <a:p>
            <a:pPr indent="0" lvl="0" marL="457200" rtl="0" algn="l">
              <a:spcBef>
                <a:spcPts val="0"/>
              </a:spcBef>
              <a:spcAft>
                <a:spcPts val="0"/>
              </a:spcAft>
              <a:buNone/>
            </a:pPr>
            <a:r>
              <a:t/>
            </a:r>
            <a:endParaRPr sz="1800"/>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60"/>
          <p:cNvSpPr/>
          <p:nvPr/>
        </p:nvSpPr>
        <p:spPr>
          <a:xfrm>
            <a:off x="4352429" y="798326"/>
            <a:ext cx="3451800" cy="34518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2091" name="Google Shape;2091;p60"/>
          <p:cNvGrpSpPr/>
          <p:nvPr/>
        </p:nvGrpSpPr>
        <p:grpSpPr>
          <a:xfrm>
            <a:off x="4106779" y="641229"/>
            <a:ext cx="3651142" cy="3637427"/>
            <a:chOff x="2801258" y="450850"/>
            <a:chExt cx="5916613" cy="5894388"/>
          </a:xfrm>
        </p:grpSpPr>
        <p:sp>
          <p:nvSpPr>
            <p:cNvPr id="2092" name="Google Shape;2092;p60"/>
            <p:cNvSpPr/>
            <p:nvPr/>
          </p:nvSpPr>
          <p:spPr>
            <a:xfrm>
              <a:off x="2801258" y="450850"/>
              <a:ext cx="5916613" cy="5894388"/>
            </a:xfrm>
            <a:custGeom>
              <a:rect b="b" l="l" r="r" t="t"/>
              <a:pathLst>
                <a:path extrusionOk="0" h="3713" w="3727">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cap="rnd" cmpd="sng" w="9525">
              <a:solidFill>
                <a:srgbClr val="D8D8D8">
                  <a:alpha val="3294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grpSp>
          <p:nvGrpSpPr>
            <p:cNvPr id="2093" name="Google Shape;2093;p60"/>
            <p:cNvGrpSpPr/>
            <p:nvPr/>
          </p:nvGrpSpPr>
          <p:grpSpPr>
            <a:xfrm>
              <a:off x="2801258" y="450850"/>
              <a:ext cx="5815012" cy="5894275"/>
              <a:chOff x="2801258" y="450850"/>
              <a:chExt cx="5815012" cy="5894275"/>
            </a:xfrm>
          </p:grpSpPr>
          <p:cxnSp>
            <p:nvCxnSpPr>
              <p:cNvPr id="2094" name="Google Shape;2094;p60"/>
              <p:cNvCxnSpPr/>
              <p:nvPr/>
            </p:nvCxnSpPr>
            <p:spPr>
              <a:xfrm>
                <a:off x="4603070" y="687388"/>
                <a:ext cx="3403500" cy="7779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095" name="Google Shape;2095;p60"/>
              <p:cNvCxnSpPr/>
              <p:nvPr/>
            </p:nvCxnSpPr>
            <p:spPr>
              <a:xfrm>
                <a:off x="8006670" y="1465263"/>
                <a:ext cx="315900" cy="34830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096" name="Google Shape;2096;p60"/>
              <p:cNvCxnSpPr/>
              <p:nvPr/>
            </p:nvCxnSpPr>
            <p:spPr>
              <a:xfrm flipH="1">
                <a:off x="5099983" y="4948238"/>
                <a:ext cx="3222600" cy="13749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097" name="Google Shape;2097;p60"/>
              <p:cNvCxnSpPr/>
              <p:nvPr/>
            </p:nvCxnSpPr>
            <p:spPr>
              <a:xfrm rot="10800000">
                <a:off x="2801358" y="3686313"/>
                <a:ext cx="2298600" cy="26367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098" name="Google Shape;2098;p60"/>
              <p:cNvCxnSpPr/>
              <p:nvPr/>
            </p:nvCxnSpPr>
            <p:spPr>
              <a:xfrm flipH="1" rot="10800000">
                <a:off x="2801258" y="687376"/>
                <a:ext cx="1801800" cy="29988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099" name="Google Shape;2099;p60"/>
              <p:cNvCxnSpPr/>
              <p:nvPr/>
            </p:nvCxnSpPr>
            <p:spPr>
              <a:xfrm>
                <a:off x="5820683" y="450850"/>
                <a:ext cx="180900" cy="5523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0" name="Google Shape;2100;p60"/>
              <p:cNvCxnSpPr/>
              <p:nvPr/>
            </p:nvCxnSpPr>
            <p:spPr>
              <a:xfrm flipH="1" rot="10800000">
                <a:off x="6001658" y="720700"/>
                <a:ext cx="1014300" cy="2826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1" name="Google Shape;2101;p60"/>
              <p:cNvCxnSpPr/>
              <p:nvPr/>
            </p:nvCxnSpPr>
            <p:spPr>
              <a:xfrm flipH="1">
                <a:off x="8165370" y="2546350"/>
                <a:ext cx="450900" cy="6651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2" name="Google Shape;2102;p60"/>
              <p:cNvCxnSpPr/>
              <p:nvPr/>
            </p:nvCxnSpPr>
            <p:spPr>
              <a:xfrm rot="10800000">
                <a:off x="6711233" y="5635750"/>
                <a:ext cx="766800" cy="2253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3" name="Google Shape;2103;p60"/>
              <p:cNvCxnSpPr/>
              <p:nvPr/>
            </p:nvCxnSpPr>
            <p:spPr>
              <a:xfrm flipH="1">
                <a:off x="6339870" y="5635625"/>
                <a:ext cx="371400" cy="7095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4" name="Google Shape;2104;p60"/>
              <p:cNvCxnSpPr/>
              <p:nvPr/>
            </p:nvCxnSpPr>
            <p:spPr>
              <a:xfrm flipH="1" rot="10800000">
                <a:off x="3983945" y="5060888"/>
                <a:ext cx="22200" cy="7446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5" name="Google Shape;2105;p60"/>
              <p:cNvCxnSpPr/>
              <p:nvPr/>
            </p:nvCxnSpPr>
            <p:spPr>
              <a:xfrm rot="10800000">
                <a:off x="3172771" y="4868951"/>
                <a:ext cx="833400" cy="1920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6" name="Google Shape;2106;p60"/>
              <p:cNvCxnSpPr/>
              <p:nvPr/>
            </p:nvCxnSpPr>
            <p:spPr>
              <a:xfrm flipH="1">
                <a:off x="2958570" y="2185988"/>
                <a:ext cx="742800" cy="2715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7" name="Google Shape;2107;p60"/>
              <p:cNvCxnSpPr/>
              <p:nvPr/>
            </p:nvCxnSpPr>
            <p:spPr>
              <a:xfrm rot="10800000">
                <a:off x="3588571" y="1396988"/>
                <a:ext cx="112800" cy="7890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8" name="Google Shape;2108;p60"/>
              <p:cNvCxnSpPr/>
              <p:nvPr/>
            </p:nvCxnSpPr>
            <p:spPr>
              <a:xfrm rot="10800000">
                <a:off x="3701370" y="2186051"/>
                <a:ext cx="304800" cy="28749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09" name="Google Shape;2109;p60"/>
              <p:cNvCxnSpPr/>
              <p:nvPr/>
            </p:nvCxnSpPr>
            <p:spPr>
              <a:xfrm flipH="1" rot="10800000">
                <a:off x="3701370" y="1003388"/>
                <a:ext cx="2300400" cy="11826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0" name="Google Shape;2110;p60"/>
              <p:cNvCxnSpPr/>
              <p:nvPr/>
            </p:nvCxnSpPr>
            <p:spPr>
              <a:xfrm>
                <a:off x="6001658" y="1003300"/>
                <a:ext cx="2163900" cy="22083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1" name="Google Shape;2111;p60"/>
              <p:cNvCxnSpPr/>
              <p:nvPr/>
            </p:nvCxnSpPr>
            <p:spPr>
              <a:xfrm flipH="1">
                <a:off x="6711320" y="3211513"/>
                <a:ext cx="1454100" cy="24240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2" name="Google Shape;2112;p60"/>
              <p:cNvCxnSpPr/>
              <p:nvPr/>
            </p:nvCxnSpPr>
            <p:spPr>
              <a:xfrm rot="10800000">
                <a:off x="4006170" y="5060825"/>
                <a:ext cx="2705100" cy="5748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3" name="Google Shape;2113;p60"/>
              <p:cNvCxnSpPr/>
              <p:nvPr/>
            </p:nvCxnSpPr>
            <p:spPr>
              <a:xfrm flipH="1">
                <a:off x="7162170" y="1465263"/>
                <a:ext cx="844500" cy="7206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4" name="Google Shape;2114;p60"/>
              <p:cNvCxnSpPr/>
              <p:nvPr/>
            </p:nvCxnSpPr>
            <p:spPr>
              <a:xfrm flipH="1">
                <a:off x="6711220" y="2185988"/>
                <a:ext cx="450900" cy="34497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5" name="Google Shape;2115;p60"/>
              <p:cNvCxnSpPr/>
              <p:nvPr/>
            </p:nvCxnSpPr>
            <p:spPr>
              <a:xfrm rot="10800000">
                <a:off x="3701370" y="2185926"/>
                <a:ext cx="3009900" cy="34497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6" name="Google Shape;2116;p60"/>
              <p:cNvCxnSpPr/>
              <p:nvPr/>
            </p:nvCxnSpPr>
            <p:spPr>
              <a:xfrm flipH="1" rot="10800000">
                <a:off x="4006170" y="3494051"/>
                <a:ext cx="833400" cy="15669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7" name="Google Shape;2117;p60"/>
              <p:cNvCxnSpPr/>
              <p:nvPr/>
            </p:nvCxnSpPr>
            <p:spPr>
              <a:xfrm flipH="1">
                <a:off x="4839758" y="1003300"/>
                <a:ext cx="1161900" cy="24909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8" name="Google Shape;2118;p60"/>
              <p:cNvCxnSpPr/>
              <p:nvPr/>
            </p:nvCxnSpPr>
            <p:spPr>
              <a:xfrm rot="10800000">
                <a:off x="3701483" y="2185951"/>
                <a:ext cx="1623900" cy="2715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19" name="Google Shape;2119;p60"/>
              <p:cNvCxnSpPr/>
              <p:nvPr/>
            </p:nvCxnSpPr>
            <p:spPr>
              <a:xfrm flipH="1" rot="10800000">
                <a:off x="5325383" y="2185951"/>
                <a:ext cx="1836600" cy="2715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cxnSp>
            <p:nvCxnSpPr>
              <p:cNvPr id="2120" name="Google Shape;2120;p60"/>
              <p:cNvCxnSpPr/>
              <p:nvPr/>
            </p:nvCxnSpPr>
            <p:spPr>
              <a:xfrm rot="10800000">
                <a:off x="5325271" y="2457425"/>
                <a:ext cx="1386000" cy="3178200"/>
              </a:xfrm>
              <a:prstGeom prst="straightConnector1">
                <a:avLst/>
              </a:prstGeom>
              <a:solidFill>
                <a:schemeClr val="lt1"/>
              </a:solidFill>
              <a:ln cap="rnd" cmpd="sng" w="9525">
                <a:solidFill>
                  <a:srgbClr val="D8D8D8">
                    <a:alpha val="32940"/>
                  </a:srgbClr>
                </a:solidFill>
                <a:prstDash val="solid"/>
                <a:round/>
                <a:headEnd len="med" w="med" type="oval"/>
                <a:tailEnd len="med" w="med" type="oval"/>
              </a:ln>
            </p:spPr>
          </p:cxnSp>
        </p:grpSp>
      </p:grpSp>
      <p:sp>
        <p:nvSpPr>
          <p:cNvPr id="2121" name="Google Shape;2121;p60"/>
          <p:cNvSpPr/>
          <p:nvPr/>
        </p:nvSpPr>
        <p:spPr>
          <a:xfrm rot="-926615">
            <a:off x="3677030" y="2312445"/>
            <a:ext cx="4672906" cy="742686"/>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28575">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2122" name="Google Shape;2122;p60"/>
          <p:cNvGrpSpPr/>
          <p:nvPr/>
        </p:nvGrpSpPr>
        <p:grpSpPr>
          <a:xfrm rot="1293196">
            <a:off x="7867931" y="2472618"/>
            <a:ext cx="1157146" cy="893154"/>
            <a:chOff x="6334151" y="3939557"/>
            <a:chExt cx="1559986" cy="1204090"/>
          </a:xfrm>
        </p:grpSpPr>
        <p:pic>
          <p:nvPicPr>
            <p:cNvPr id="2123" name="Google Shape;2123;p60"/>
            <p:cNvPicPr preferRelativeResize="0"/>
            <p:nvPr/>
          </p:nvPicPr>
          <p:blipFill rotWithShape="1">
            <a:blip r:embed="rId4">
              <a:alphaModFix/>
            </a:blip>
            <a:srcRect b="0" l="0" r="0" t="0"/>
            <a:stretch/>
          </p:blipFill>
          <p:spPr>
            <a:xfrm>
              <a:off x="6502400" y="3939557"/>
              <a:ext cx="1203023" cy="1204090"/>
            </a:xfrm>
            <a:prstGeom prst="rect">
              <a:avLst/>
            </a:prstGeom>
            <a:noFill/>
            <a:ln>
              <a:noFill/>
            </a:ln>
          </p:spPr>
        </p:pic>
        <p:sp>
          <p:nvSpPr>
            <p:cNvPr id="2124" name="Google Shape;2124;p60"/>
            <p:cNvSpPr/>
            <p:nvPr/>
          </p:nvSpPr>
          <p:spPr>
            <a:xfrm rot="-921008">
              <a:off x="6341734" y="4535459"/>
              <a:ext cx="1544820" cy="264360"/>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sp>
        <p:nvSpPr>
          <p:cNvPr id="2125" name="Google Shape;2125;p60"/>
          <p:cNvSpPr/>
          <p:nvPr/>
        </p:nvSpPr>
        <p:spPr>
          <a:xfrm>
            <a:off x="3504532" y="1824979"/>
            <a:ext cx="513300" cy="513300"/>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2126" name="Google Shape;2126;p60"/>
          <p:cNvGrpSpPr/>
          <p:nvPr/>
        </p:nvGrpSpPr>
        <p:grpSpPr>
          <a:xfrm rot="900064">
            <a:off x="2858796" y="2957023"/>
            <a:ext cx="677767" cy="476222"/>
            <a:chOff x="1258254" y="4755186"/>
            <a:chExt cx="913705" cy="642000"/>
          </a:xfrm>
        </p:grpSpPr>
        <p:sp>
          <p:nvSpPr>
            <p:cNvPr id="2127" name="Google Shape;2127;p60"/>
            <p:cNvSpPr/>
            <p:nvPr/>
          </p:nvSpPr>
          <p:spPr>
            <a:xfrm>
              <a:off x="1395138" y="4755186"/>
              <a:ext cx="642000" cy="642000"/>
            </a:xfrm>
            <a:prstGeom prst="ellipse">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128" name="Google Shape;2128;p60"/>
            <p:cNvSpPr/>
            <p:nvPr/>
          </p:nvSpPr>
          <p:spPr>
            <a:xfrm rot="-923111">
              <a:off x="1263700" y="5052120"/>
              <a:ext cx="902811" cy="163370"/>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28575">
              <a:solidFill>
                <a:srgbClr val="40BF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sp>
        <p:nvSpPr>
          <p:cNvPr id="2129" name="Google Shape;2129;p60"/>
          <p:cNvSpPr/>
          <p:nvPr/>
        </p:nvSpPr>
        <p:spPr>
          <a:xfrm>
            <a:off x="2793815" y="3665170"/>
            <a:ext cx="6456300" cy="2133300"/>
          </a:xfrm>
          <a:prstGeom prst="roundRect">
            <a:avLst>
              <a:gd fmla="val 10472" name="adj"/>
            </a:avLst>
          </a:prstGeom>
          <a:solidFill>
            <a:srgbClr val="2A2231"/>
          </a:solidFill>
          <a:ln>
            <a:noFill/>
          </a:ln>
          <a:effectLst>
            <a:outerShdw blurRad="317500" sx="103000" rotWithShape="0" algn="tl" dir="2700000" dist="38100" sy="103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mbria"/>
                <a:ea typeface="Cambria"/>
                <a:cs typeface="Cambria"/>
                <a:sym typeface="Cambria"/>
              </a:rPr>
              <a:t>Thank you for your attention</a:t>
            </a:r>
            <a:endParaRPr sz="4000">
              <a:solidFill>
                <a:schemeClr val="lt1"/>
              </a:solidFill>
              <a:latin typeface="Cambria"/>
              <a:ea typeface="Cambria"/>
              <a:cs typeface="Cambria"/>
              <a:sym typeface="Cambria"/>
            </a:endParaRPr>
          </a:p>
        </p:txBody>
      </p:sp>
      <p:sp>
        <p:nvSpPr>
          <p:cNvPr id="2130" name="Google Shape;2130;p60"/>
          <p:cNvSpPr/>
          <p:nvPr/>
        </p:nvSpPr>
        <p:spPr>
          <a:xfrm rot="-2049090">
            <a:off x="4737839" y="2803690"/>
            <a:ext cx="371939" cy="335243"/>
          </a:xfrm>
          <a:prstGeom prst="triangle">
            <a:avLst>
              <a:gd fmla="val 34933" name="adj"/>
            </a:avLst>
          </a:prstGeom>
          <a:solidFill>
            <a:srgbClr val="A16A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131" name="Google Shape;2131;p60"/>
          <p:cNvSpPr/>
          <p:nvPr/>
        </p:nvSpPr>
        <p:spPr>
          <a:xfrm rot="756739">
            <a:off x="5736329" y="3230578"/>
            <a:ext cx="535830" cy="482986"/>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132" name="Google Shape;2132;p60"/>
          <p:cNvSpPr/>
          <p:nvPr/>
        </p:nvSpPr>
        <p:spPr>
          <a:xfrm rot="759074">
            <a:off x="2626382" y="4383989"/>
            <a:ext cx="258885" cy="233342"/>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133" name="Google Shape;2133;p60"/>
          <p:cNvSpPr/>
          <p:nvPr/>
        </p:nvSpPr>
        <p:spPr>
          <a:xfrm flipH="1" rot="2642080">
            <a:off x="3189479" y="3543831"/>
            <a:ext cx="289601" cy="261173"/>
          </a:xfrm>
          <a:prstGeom prst="triangle">
            <a:avLst>
              <a:gd fmla="val 34933" name="adj"/>
            </a:avLst>
          </a:prstGeom>
          <a:solidFill>
            <a:srgbClr val="A454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134" name="Google Shape;2134;p60"/>
          <p:cNvSpPr/>
          <p:nvPr/>
        </p:nvSpPr>
        <p:spPr>
          <a:xfrm flipH="1" rot="-5400000">
            <a:off x="6927449" y="5657745"/>
            <a:ext cx="813300" cy="732900"/>
          </a:xfrm>
          <a:prstGeom prst="triangle">
            <a:avLst>
              <a:gd fmla="val 34933" name="adj"/>
            </a:avLst>
          </a:prstGeom>
          <a:solidFill>
            <a:srgbClr val="A16A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135" name="Google Shape;2135;p60"/>
          <p:cNvSpPr/>
          <p:nvPr/>
        </p:nvSpPr>
        <p:spPr>
          <a:xfrm rot="-3406338">
            <a:off x="9454821" y="4404975"/>
            <a:ext cx="247460" cy="222998"/>
          </a:xfrm>
          <a:prstGeom prst="triangle">
            <a:avLst>
              <a:gd fmla="val 34933" name="adj"/>
            </a:avLst>
          </a:prstGeom>
          <a:solidFill>
            <a:srgbClr val="5437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136" name="Google Shape;2136;p60"/>
          <p:cNvSpPr/>
          <p:nvPr/>
        </p:nvSpPr>
        <p:spPr>
          <a:xfrm rot="758635">
            <a:off x="9790722" y="3902805"/>
            <a:ext cx="356342" cy="321264"/>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137" name="Google Shape;2137;p60"/>
          <p:cNvSpPr/>
          <p:nvPr/>
        </p:nvSpPr>
        <p:spPr>
          <a:xfrm flipH="1" rot="5182173">
            <a:off x="9825963" y="4267057"/>
            <a:ext cx="217937" cy="196604"/>
          </a:xfrm>
          <a:prstGeom prst="triangle">
            <a:avLst>
              <a:gd fmla="val 34933" name="adj"/>
            </a:avLst>
          </a:prstGeom>
          <a:solidFill>
            <a:srgbClr val="A454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138" name="Google Shape;2138;p60"/>
          <p:cNvSpPr/>
          <p:nvPr/>
        </p:nvSpPr>
        <p:spPr>
          <a:xfrm flipH="1" rot="2506308">
            <a:off x="7601554" y="5764699"/>
            <a:ext cx="557519" cy="502709"/>
          </a:xfrm>
          <a:prstGeom prst="triangle">
            <a:avLst>
              <a:gd fmla="val 34933" name="adj"/>
            </a:avLst>
          </a:prstGeom>
          <a:solidFill>
            <a:srgbClr val="A454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pic>
        <p:nvPicPr>
          <p:cNvPr id="2139" name="Google Shape;2139;p60"/>
          <p:cNvPicPr preferRelativeResize="0"/>
          <p:nvPr/>
        </p:nvPicPr>
        <p:blipFill rotWithShape="1">
          <a:blip r:embed="rId7">
            <a:alphaModFix/>
          </a:blip>
          <a:srcRect b="0" l="0" r="0" t="0"/>
          <a:stretch/>
        </p:blipFill>
        <p:spPr>
          <a:xfrm>
            <a:off x="8348027" y="1393781"/>
            <a:ext cx="1019228" cy="83521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500"/>
                                        <p:tgtEl>
                                          <p:spTgt spid="2091"/>
                                        </p:tgtEl>
                                      </p:cBhvr>
                                    </p:animEffect>
                                  </p:childTnLst>
                                </p:cTn>
                              </p:par>
                              <p:par>
                                <p:cTn fill="hold" nodeType="with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500"/>
                                        <p:tgtEl>
                                          <p:spTgt spid="2090"/>
                                        </p:tgtEl>
                                      </p:cBhvr>
                                    </p:animEffect>
                                  </p:childTnLst>
                                </p:cTn>
                              </p:par>
                              <p:par>
                                <p:cTn fill="hold" nodeType="withEffect" presetClass="emph" presetID="8" presetSubtype="0">
                                  <p:stCondLst>
                                    <p:cond delay="0"/>
                                  </p:stCondLst>
                                  <p:childTnLst>
                                    <p:animRot by="-21600000">
                                      <p:cBhvr>
                                        <p:cTn dur="4000" fill="hold"/>
                                        <p:tgtEl>
                                          <p:spTgt spid="2090"/>
                                        </p:tgtEl>
                                        <p:attrNameLst>
                                          <p:attrName>r</p:attrName>
                                        </p:attrNameLst>
                                      </p:cBhvr>
                                    </p:animRot>
                                  </p:childTnLst>
                                </p:cTn>
                              </p:par>
                              <p:par>
                                <p:cTn fill="hold" nodeType="withEffect" presetClass="entr" presetID="10" presetSubtype="0">
                                  <p:stCondLst>
                                    <p:cond delay="1100"/>
                                  </p:stCondLst>
                                  <p:childTnLst>
                                    <p:set>
                                      <p:cBhvr>
                                        <p:cTn dur="1" fill="hold">
                                          <p:stCondLst>
                                            <p:cond delay="0"/>
                                          </p:stCondLst>
                                        </p:cTn>
                                        <p:tgtEl>
                                          <p:spTgt spid="2121"/>
                                        </p:tgtEl>
                                        <p:attrNameLst>
                                          <p:attrName>style.visibility</p:attrName>
                                        </p:attrNameLst>
                                      </p:cBhvr>
                                      <p:to>
                                        <p:strVal val="visible"/>
                                      </p:to>
                                    </p:set>
                                    <p:animEffect filter="fade" transition="in">
                                      <p:cBhvr>
                                        <p:cTn dur="2000"/>
                                        <p:tgtEl>
                                          <p:spTgt spid="212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22"/>
                                        </p:tgtEl>
                                        <p:attrNameLst>
                                          <p:attrName>style.visibility</p:attrName>
                                        </p:attrNameLst>
                                      </p:cBhvr>
                                      <p:to>
                                        <p:strVal val="visible"/>
                                      </p:to>
                                    </p:set>
                                    <p:animEffect filter="fade" transition="in">
                                      <p:cBhvr>
                                        <p:cTn dur="1000"/>
                                        <p:tgtEl>
                                          <p:spTgt spid="2122"/>
                                        </p:tgtEl>
                                      </p:cBhvr>
                                    </p:animEffect>
                                  </p:childTnLst>
                                </p:cTn>
                              </p:par>
                              <p:par>
                                <p:cTn fill="hold" nodeType="withEffect" presetClass="entr" presetID="2" presetSubtype="8">
                                  <p:stCondLst>
                                    <p:cond delay="200"/>
                                  </p:stCondLst>
                                  <p:childTnLst>
                                    <p:set>
                                      <p:cBhvr>
                                        <p:cTn dur="1" fill="hold">
                                          <p:stCondLst>
                                            <p:cond delay="0"/>
                                          </p:stCondLst>
                                        </p:cTn>
                                        <p:tgtEl>
                                          <p:spTgt spid="2139"/>
                                        </p:tgtEl>
                                        <p:attrNameLst>
                                          <p:attrName>style.visibility</p:attrName>
                                        </p:attrNameLst>
                                      </p:cBhvr>
                                      <p:to>
                                        <p:strVal val="visible"/>
                                      </p:to>
                                    </p:set>
                                    <p:anim calcmode="lin" valueType="num">
                                      <p:cBhvr additive="base">
                                        <p:cTn dur="500"/>
                                        <p:tgtEl>
                                          <p:spTgt spid="2139"/>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2125"/>
                                        </p:tgtEl>
                                        <p:attrNameLst>
                                          <p:attrName>style.visibility</p:attrName>
                                        </p:attrNameLst>
                                      </p:cBhvr>
                                      <p:to>
                                        <p:strVal val="visible"/>
                                      </p:to>
                                    </p:set>
                                    <p:anim calcmode="lin" valueType="num">
                                      <p:cBhvr additive="base">
                                        <p:cTn dur="500"/>
                                        <p:tgtEl>
                                          <p:spTgt spid="21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26"/>
                                        </p:tgtEl>
                                        <p:attrNameLst>
                                          <p:attrName>style.visibility</p:attrName>
                                        </p:attrNameLst>
                                      </p:cBhvr>
                                      <p:to>
                                        <p:strVal val="visible"/>
                                      </p:to>
                                    </p:set>
                                    <p:anim calcmode="lin" valueType="num">
                                      <p:cBhvr additive="base">
                                        <p:cTn dur="500"/>
                                        <p:tgtEl>
                                          <p:spTgt spid="21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131"/>
                                        </p:tgtEl>
                                        <p:attrNameLst>
                                          <p:attrName>style.visibility</p:attrName>
                                        </p:attrNameLst>
                                      </p:cBhvr>
                                      <p:to>
                                        <p:strVal val="visible"/>
                                      </p:to>
                                    </p:set>
                                    <p:anim calcmode="lin" valueType="num">
                                      <p:cBhvr additive="base">
                                        <p:cTn dur="1000"/>
                                        <p:tgtEl>
                                          <p:spTgt spid="2131"/>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100"/>
                                  </p:stCondLst>
                                  <p:childTnLst>
                                    <p:animRot by="-21600000">
                                      <p:cBhvr>
                                        <p:cTn dur="1000" fill="hold"/>
                                        <p:tgtEl>
                                          <p:spTgt spid="2131"/>
                                        </p:tgtEl>
                                        <p:attrNameLst>
                                          <p:attrName>r</p:attrName>
                                        </p:attrNameLst>
                                      </p:cBhvr>
                                    </p:animRot>
                                  </p:childTnLst>
                                </p:cTn>
                              </p:par>
                              <p:par>
                                <p:cTn fill="hold" nodeType="withEffect" presetClass="entr" presetID="10" presetSubtype="0">
                                  <p:stCondLst>
                                    <p:cond delay="100"/>
                                  </p:stCondLst>
                                  <p:childTnLst>
                                    <p:set>
                                      <p:cBhvr>
                                        <p:cTn dur="1" fill="hold">
                                          <p:stCondLst>
                                            <p:cond delay="0"/>
                                          </p:stCondLst>
                                        </p:cTn>
                                        <p:tgtEl>
                                          <p:spTgt spid="2131"/>
                                        </p:tgtEl>
                                        <p:attrNameLst>
                                          <p:attrName>style.visibility</p:attrName>
                                        </p:attrNameLst>
                                      </p:cBhvr>
                                      <p:to>
                                        <p:strVal val="visible"/>
                                      </p:to>
                                    </p:set>
                                    <p:animEffect filter="fade" transition="in">
                                      <p:cBhvr>
                                        <p:cTn dur="1000"/>
                                        <p:tgtEl>
                                          <p:spTgt spid="2131"/>
                                        </p:tgtEl>
                                      </p:cBhvr>
                                    </p:animEffect>
                                  </p:childTnLst>
                                </p:cTn>
                              </p:par>
                              <p:par>
                                <p:cTn fill="hold" nodeType="withEffect" presetClass="entr" presetID="2" presetSubtype="4">
                                  <p:stCondLst>
                                    <p:cond delay="100"/>
                                  </p:stCondLst>
                                  <p:childTnLst>
                                    <p:set>
                                      <p:cBhvr>
                                        <p:cTn dur="1" fill="hold">
                                          <p:stCondLst>
                                            <p:cond delay="0"/>
                                          </p:stCondLst>
                                        </p:cTn>
                                        <p:tgtEl>
                                          <p:spTgt spid="2132"/>
                                        </p:tgtEl>
                                        <p:attrNameLst>
                                          <p:attrName>style.visibility</p:attrName>
                                        </p:attrNameLst>
                                      </p:cBhvr>
                                      <p:to>
                                        <p:strVal val="visible"/>
                                      </p:to>
                                    </p:set>
                                    <p:anim calcmode="lin" valueType="num">
                                      <p:cBhvr additive="base">
                                        <p:cTn dur="1000"/>
                                        <p:tgtEl>
                                          <p:spTgt spid="2132"/>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100"/>
                                  </p:stCondLst>
                                  <p:childTnLst>
                                    <p:animRot by="-21600000">
                                      <p:cBhvr>
                                        <p:cTn dur="1000" fill="hold"/>
                                        <p:tgtEl>
                                          <p:spTgt spid="2132"/>
                                        </p:tgtEl>
                                        <p:attrNameLst>
                                          <p:attrName>r</p:attrName>
                                        </p:attrNameLst>
                                      </p:cBhvr>
                                    </p:animRot>
                                  </p:childTnLst>
                                </p:cTn>
                              </p:par>
                              <p:par>
                                <p:cTn fill="hold" nodeType="withEffect" presetClass="entr" presetID="10" presetSubtype="0">
                                  <p:stCondLst>
                                    <p:cond delay="100"/>
                                  </p:stCondLst>
                                  <p:childTnLst>
                                    <p:set>
                                      <p:cBhvr>
                                        <p:cTn dur="1" fill="hold">
                                          <p:stCondLst>
                                            <p:cond delay="0"/>
                                          </p:stCondLst>
                                        </p:cTn>
                                        <p:tgtEl>
                                          <p:spTgt spid="2132"/>
                                        </p:tgtEl>
                                        <p:attrNameLst>
                                          <p:attrName>style.visibility</p:attrName>
                                        </p:attrNameLst>
                                      </p:cBhvr>
                                      <p:to>
                                        <p:strVal val="visible"/>
                                      </p:to>
                                    </p:set>
                                    <p:animEffect filter="fade" transition="in">
                                      <p:cBhvr>
                                        <p:cTn dur="1000"/>
                                        <p:tgtEl>
                                          <p:spTgt spid="2132"/>
                                        </p:tgtEl>
                                      </p:cBhvr>
                                    </p:animEffect>
                                  </p:childTnLst>
                                </p:cTn>
                              </p:par>
                              <p:par>
                                <p:cTn fill="hold" nodeType="withEffect" presetClass="entr" presetID="2" presetSubtype="4">
                                  <p:stCondLst>
                                    <p:cond delay="200"/>
                                  </p:stCondLst>
                                  <p:childTnLst>
                                    <p:set>
                                      <p:cBhvr>
                                        <p:cTn dur="1" fill="hold">
                                          <p:stCondLst>
                                            <p:cond delay="0"/>
                                          </p:stCondLst>
                                        </p:cTn>
                                        <p:tgtEl>
                                          <p:spTgt spid="2133"/>
                                        </p:tgtEl>
                                        <p:attrNameLst>
                                          <p:attrName>style.visibility</p:attrName>
                                        </p:attrNameLst>
                                      </p:cBhvr>
                                      <p:to>
                                        <p:strVal val="visible"/>
                                      </p:to>
                                    </p:set>
                                    <p:anim calcmode="lin" valueType="num">
                                      <p:cBhvr additive="base">
                                        <p:cTn dur="1000"/>
                                        <p:tgtEl>
                                          <p:spTgt spid="2133"/>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200"/>
                                  </p:stCondLst>
                                  <p:childTnLst>
                                    <p:animRot by="-21600000">
                                      <p:cBhvr>
                                        <p:cTn dur="1000" fill="hold"/>
                                        <p:tgtEl>
                                          <p:spTgt spid="2133"/>
                                        </p:tgtEl>
                                        <p:attrNameLst>
                                          <p:attrName>r</p:attrName>
                                        </p:attrNameLst>
                                      </p:cBhvr>
                                    </p:animRot>
                                  </p:childTnLst>
                                </p:cTn>
                              </p:par>
                              <p:par>
                                <p:cTn fill="hold" nodeType="withEffect" presetClass="entr" presetID="10" presetSubtype="0">
                                  <p:stCondLst>
                                    <p:cond delay="200"/>
                                  </p:stCondLst>
                                  <p:childTnLst>
                                    <p:set>
                                      <p:cBhvr>
                                        <p:cTn dur="1" fill="hold">
                                          <p:stCondLst>
                                            <p:cond delay="0"/>
                                          </p:stCondLst>
                                        </p:cTn>
                                        <p:tgtEl>
                                          <p:spTgt spid="2133"/>
                                        </p:tgtEl>
                                        <p:attrNameLst>
                                          <p:attrName>style.visibility</p:attrName>
                                        </p:attrNameLst>
                                      </p:cBhvr>
                                      <p:to>
                                        <p:strVal val="visible"/>
                                      </p:to>
                                    </p:set>
                                    <p:animEffect filter="fade" transition="in">
                                      <p:cBhvr>
                                        <p:cTn dur="1000"/>
                                        <p:tgtEl>
                                          <p:spTgt spid="2133"/>
                                        </p:tgtEl>
                                      </p:cBhvr>
                                    </p:animEffect>
                                  </p:childTnLst>
                                </p:cTn>
                              </p:par>
                              <p:par>
                                <p:cTn fill="hold" nodeType="withEffect" presetClass="entr" presetID="2" presetSubtype="4">
                                  <p:stCondLst>
                                    <p:cond delay="200"/>
                                  </p:stCondLst>
                                  <p:childTnLst>
                                    <p:set>
                                      <p:cBhvr>
                                        <p:cTn dur="1" fill="hold">
                                          <p:stCondLst>
                                            <p:cond delay="0"/>
                                          </p:stCondLst>
                                        </p:cTn>
                                        <p:tgtEl>
                                          <p:spTgt spid="2134"/>
                                        </p:tgtEl>
                                        <p:attrNameLst>
                                          <p:attrName>style.visibility</p:attrName>
                                        </p:attrNameLst>
                                      </p:cBhvr>
                                      <p:to>
                                        <p:strVal val="visible"/>
                                      </p:to>
                                    </p:set>
                                    <p:anim calcmode="lin" valueType="num">
                                      <p:cBhvr additive="base">
                                        <p:cTn dur="1000"/>
                                        <p:tgtEl>
                                          <p:spTgt spid="2134"/>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200"/>
                                  </p:stCondLst>
                                  <p:childTnLst>
                                    <p:animRot by="-21600000">
                                      <p:cBhvr>
                                        <p:cTn dur="1000" fill="hold"/>
                                        <p:tgtEl>
                                          <p:spTgt spid="2134"/>
                                        </p:tgtEl>
                                        <p:attrNameLst>
                                          <p:attrName>r</p:attrName>
                                        </p:attrNameLst>
                                      </p:cBhvr>
                                    </p:animRot>
                                  </p:childTnLst>
                                </p:cTn>
                              </p:par>
                              <p:par>
                                <p:cTn fill="hold" nodeType="withEffect" presetClass="entr" presetID="10" presetSubtype="0">
                                  <p:stCondLst>
                                    <p:cond delay="200"/>
                                  </p:stCondLst>
                                  <p:childTnLst>
                                    <p:set>
                                      <p:cBhvr>
                                        <p:cTn dur="1" fill="hold">
                                          <p:stCondLst>
                                            <p:cond delay="0"/>
                                          </p:stCondLst>
                                        </p:cTn>
                                        <p:tgtEl>
                                          <p:spTgt spid="2134"/>
                                        </p:tgtEl>
                                        <p:attrNameLst>
                                          <p:attrName>style.visibility</p:attrName>
                                        </p:attrNameLst>
                                      </p:cBhvr>
                                      <p:to>
                                        <p:strVal val="visible"/>
                                      </p:to>
                                    </p:set>
                                    <p:animEffect filter="fade" transition="in">
                                      <p:cBhvr>
                                        <p:cTn dur="1000"/>
                                        <p:tgtEl>
                                          <p:spTgt spid="2134"/>
                                        </p:tgtEl>
                                      </p:cBhvr>
                                    </p:animEffect>
                                  </p:childTnLst>
                                </p:cTn>
                              </p:par>
                              <p:par>
                                <p:cTn fill="hold" nodeType="withEffect" presetClass="entr" presetID="2" presetSubtype="4">
                                  <p:stCondLst>
                                    <p:cond delay="300"/>
                                  </p:stCondLst>
                                  <p:childTnLst>
                                    <p:set>
                                      <p:cBhvr>
                                        <p:cTn dur="1" fill="hold">
                                          <p:stCondLst>
                                            <p:cond delay="0"/>
                                          </p:stCondLst>
                                        </p:cTn>
                                        <p:tgtEl>
                                          <p:spTgt spid="2135"/>
                                        </p:tgtEl>
                                        <p:attrNameLst>
                                          <p:attrName>style.visibility</p:attrName>
                                        </p:attrNameLst>
                                      </p:cBhvr>
                                      <p:to>
                                        <p:strVal val="visible"/>
                                      </p:to>
                                    </p:set>
                                    <p:anim calcmode="lin" valueType="num">
                                      <p:cBhvr additive="base">
                                        <p:cTn dur="1000"/>
                                        <p:tgtEl>
                                          <p:spTgt spid="2135"/>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300"/>
                                  </p:stCondLst>
                                  <p:childTnLst>
                                    <p:animRot by="-21600000">
                                      <p:cBhvr>
                                        <p:cTn dur="1000" fill="hold"/>
                                        <p:tgtEl>
                                          <p:spTgt spid="2135"/>
                                        </p:tgtEl>
                                        <p:attrNameLst>
                                          <p:attrName>r</p:attrName>
                                        </p:attrNameLst>
                                      </p:cBhvr>
                                    </p:animRot>
                                  </p:childTnLst>
                                </p:cTn>
                              </p:par>
                              <p:par>
                                <p:cTn fill="hold" nodeType="withEffect" presetClass="entr" presetID="10" presetSubtype="0">
                                  <p:stCondLst>
                                    <p:cond delay="300"/>
                                  </p:stCondLst>
                                  <p:childTnLst>
                                    <p:set>
                                      <p:cBhvr>
                                        <p:cTn dur="1" fill="hold">
                                          <p:stCondLst>
                                            <p:cond delay="0"/>
                                          </p:stCondLst>
                                        </p:cTn>
                                        <p:tgtEl>
                                          <p:spTgt spid="2135"/>
                                        </p:tgtEl>
                                        <p:attrNameLst>
                                          <p:attrName>style.visibility</p:attrName>
                                        </p:attrNameLst>
                                      </p:cBhvr>
                                      <p:to>
                                        <p:strVal val="visible"/>
                                      </p:to>
                                    </p:set>
                                    <p:animEffect filter="fade" transition="in">
                                      <p:cBhvr>
                                        <p:cTn dur="1000"/>
                                        <p:tgtEl>
                                          <p:spTgt spid="2135"/>
                                        </p:tgtEl>
                                      </p:cBhvr>
                                    </p:animEffect>
                                  </p:childTnLst>
                                </p:cTn>
                              </p:par>
                              <p:par>
                                <p:cTn fill="hold" nodeType="withEffect" presetClass="entr" presetID="2" presetSubtype="4">
                                  <p:stCondLst>
                                    <p:cond delay="300"/>
                                  </p:stCondLst>
                                  <p:childTnLst>
                                    <p:set>
                                      <p:cBhvr>
                                        <p:cTn dur="1" fill="hold">
                                          <p:stCondLst>
                                            <p:cond delay="0"/>
                                          </p:stCondLst>
                                        </p:cTn>
                                        <p:tgtEl>
                                          <p:spTgt spid="2136"/>
                                        </p:tgtEl>
                                        <p:attrNameLst>
                                          <p:attrName>style.visibility</p:attrName>
                                        </p:attrNameLst>
                                      </p:cBhvr>
                                      <p:to>
                                        <p:strVal val="visible"/>
                                      </p:to>
                                    </p:set>
                                    <p:anim calcmode="lin" valueType="num">
                                      <p:cBhvr additive="base">
                                        <p:cTn dur="1000"/>
                                        <p:tgtEl>
                                          <p:spTgt spid="2136"/>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300"/>
                                  </p:stCondLst>
                                  <p:childTnLst>
                                    <p:animRot by="-21600000">
                                      <p:cBhvr>
                                        <p:cTn dur="1000" fill="hold"/>
                                        <p:tgtEl>
                                          <p:spTgt spid="2136"/>
                                        </p:tgtEl>
                                        <p:attrNameLst>
                                          <p:attrName>r</p:attrName>
                                        </p:attrNameLst>
                                      </p:cBhvr>
                                    </p:animRot>
                                  </p:childTnLst>
                                </p:cTn>
                              </p:par>
                              <p:par>
                                <p:cTn fill="hold" nodeType="withEffect" presetClass="entr" presetID="10" presetSubtype="0">
                                  <p:stCondLst>
                                    <p:cond delay="300"/>
                                  </p:stCondLst>
                                  <p:childTnLst>
                                    <p:set>
                                      <p:cBhvr>
                                        <p:cTn dur="1" fill="hold">
                                          <p:stCondLst>
                                            <p:cond delay="0"/>
                                          </p:stCondLst>
                                        </p:cTn>
                                        <p:tgtEl>
                                          <p:spTgt spid="2136"/>
                                        </p:tgtEl>
                                        <p:attrNameLst>
                                          <p:attrName>style.visibility</p:attrName>
                                        </p:attrNameLst>
                                      </p:cBhvr>
                                      <p:to>
                                        <p:strVal val="visible"/>
                                      </p:to>
                                    </p:set>
                                    <p:animEffect filter="fade" transition="in">
                                      <p:cBhvr>
                                        <p:cTn dur="1000"/>
                                        <p:tgtEl>
                                          <p:spTgt spid="2136"/>
                                        </p:tgtEl>
                                      </p:cBhvr>
                                    </p:animEffect>
                                  </p:childTnLst>
                                </p:cTn>
                              </p:par>
                              <p:par>
                                <p:cTn fill="hold" nodeType="withEffect" presetClass="entr" presetID="2" presetSubtype="4">
                                  <p:stCondLst>
                                    <p:cond delay="0"/>
                                  </p:stCondLst>
                                  <p:childTnLst>
                                    <p:set>
                                      <p:cBhvr>
                                        <p:cTn dur="1" fill="hold">
                                          <p:stCondLst>
                                            <p:cond delay="0"/>
                                          </p:stCondLst>
                                        </p:cTn>
                                        <p:tgtEl>
                                          <p:spTgt spid="2137"/>
                                        </p:tgtEl>
                                        <p:attrNameLst>
                                          <p:attrName>style.visibility</p:attrName>
                                        </p:attrNameLst>
                                      </p:cBhvr>
                                      <p:to>
                                        <p:strVal val="visible"/>
                                      </p:to>
                                    </p:set>
                                    <p:anim calcmode="lin" valueType="num">
                                      <p:cBhvr additive="base">
                                        <p:cTn dur="1000"/>
                                        <p:tgtEl>
                                          <p:spTgt spid="2137"/>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2137"/>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1000"/>
                                        <p:tgtEl>
                                          <p:spTgt spid="2137"/>
                                        </p:tgtEl>
                                      </p:cBhvr>
                                    </p:animEffect>
                                  </p:childTnLst>
                                </p:cTn>
                              </p:par>
                              <p:par>
                                <p:cTn fill="hold" nodeType="withEffect" presetClass="entr" presetID="2" presetSubtype="4">
                                  <p:stCondLst>
                                    <p:cond delay="0"/>
                                  </p:stCondLst>
                                  <p:childTnLst>
                                    <p:set>
                                      <p:cBhvr>
                                        <p:cTn dur="1" fill="hold">
                                          <p:stCondLst>
                                            <p:cond delay="0"/>
                                          </p:stCondLst>
                                        </p:cTn>
                                        <p:tgtEl>
                                          <p:spTgt spid="2138"/>
                                        </p:tgtEl>
                                        <p:attrNameLst>
                                          <p:attrName>style.visibility</p:attrName>
                                        </p:attrNameLst>
                                      </p:cBhvr>
                                      <p:to>
                                        <p:strVal val="visible"/>
                                      </p:to>
                                    </p:set>
                                    <p:anim calcmode="lin" valueType="num">
                                      <p:cBhvr additive="base">
                                        <p:cTn dur="1000"/>
                                        <p:tgtEl>
                                          <p:spTgt spid="2138"/>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2138"/>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1000"/>
                                        <p:tgtEl>
                                          <p:spTgt spid="2138"/>
                                        </p:tgtEl>
                                      </p:cBhvr>
                                    </p:animEffect>
                                  </p:childTnLst>
                                </p:cTn>
                              </p:par>
                              <p:par>
                                <p:cTn fill="hold" nodeType="withEffect" presetClass="entr" presetID="2" presetSubtype="4">
                                  <p:stCondLst>
                                    <p:cond delay="0"/>
                                  </p:stCondLst>
                                  <p:childTnLst>
                                    <p:set>
                                      <p:cBhvr>
                                        <p:cTn dur="1" fill="hold">
                                          <p:stCondLst>
                                            <p:cond delay="0"/>
                                          </p:stCondLst>
                                        </p:cTn>
                                        <p:tgtEl>
                                          <p:spTgt spid="2130"/>
                                        </p:tgtEl>
                                        <p:attrNameLst>
                                          <p:attrName>style.visibility</p:attrName>
                                        </p:attrNameLst>
                                      </p:cBhvr>
                                      <p:to>
                                        <p:strVal val="visible"/>
                                      </p:to>
                                    </p:set>
                                    <p:anim calcmode="lin" valueType="num">
                                      <p:cBhvr additive="base">
                                        <p:cTn dur="1000"/>
                                        <p:tgtEl>
                                          <p:spTgt spid="2130"/>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100"/>
                                  </p:stCondLst>
                                  <p:childTnLst>
                                    <p:animRot by="-21600000">
                                      <p:cBhvr>
                                        <p:cTn dur="1000" fill="hold"/>
                                        <p:tgtEl>
                                          <p:spTgt spid="2130"/>
                                        </p:tgtEl>
                                        <p:attrNameLst>
                                          <p:attrName>r</p:attrName>
                                        </p:attrNameLst>
                                      </p:cBhvr>
                                    </p:animRot>
                                  </p:childTnLst>
                                </p:cTn>
                              </p:par>
                              <p:par>
                                <p:cTn fill="hold" nodeType="withEffect" presetClass="entr" presetID="10" presetSubtype="0">
                                  <p:stCondLst>
                                    <p:cond delay="100"/>
                                  </p:stCondLst>
                                  <p:childTnLst>
                                    <p:set>
                                      <p:cBhvr>
                                        <p:cTn dur="1" fill="hold">
                                          <p:stCondLst>
                                            <p:cond delay="0"/>
                                          </p:stCondLst>
                                        </p:cTn>
                                        <p:tgtEl>
                                          <p:spTgt spid="2130"/>
                                        </p:tgtEl>
                                        <p:attrNameLst>
                                          <p:attrName>style.visibility</p:attrName>
                                        </p:attrNameLst>
                                      </p:cBhvr>
                                      <p:to>
                                        <p:strVal val="visible"/>
                                      </p:to>
                                    </p:set>
                                    <p:animEffect filter="fade" transition="in">
                                      <p:cBhvr>
                                        <p:cTn dur="1000"/>
                                        <p:tgtEl>
                                          <p:spTgt spid="2130"/>
                                        </p:tgtEl>
                                      </p:cBhvr>
                                    </p:animEffect>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2129"/>
                                        </p:tgtEl>
                                        <p:attrNameLst>
                                          <p:attrName>style.visibility</p:attrName>
                                        </p:attrNameLst>
                                      </p:cBhvr>
                                      <p:to>
                                        <p:strVal val="visible"/>
                                      </p:to>
                                    </p:set>
                                    <p:anim calcmode="lin" valueType="num">
                                      <p:cBhvr additive="base">
                                        <p:cTn dur="1000"/>
                                        <p:tgtEl>
                                          <p:spTgt spid="21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grpSp>
        <p:nvGrpSpPr>
          <p:cNvPr id="690" name="Google Shape;690;p30"/>
          <p:cNvGrpSpPr/>
          <p:nvPr/>
        </p:nvGrpSpPr>
        <p:grpSpPr>
          <a:xfrm rot="3942680">
            <a:off x="8147035" y="1018118"/>
            <a:ext cx="764954" cy="789082"/>
            <a:chOff x="6861904" y="1423874"/>
            <a:chExt cx="2004150" cy="1727636"/>
          </a:xfrm>
        </p:grpSpPr>
        <p:sp>
          <p:nvSpPr>
            <p:cNvPr id="691" name="Google Shape;691;p30"/>
            <p:cNvSpPr/>
            <p:nvPr/>
          </p:nvSpPr>
          <p:spPr>
            <a:xfrm>
              <a:off x="7470652" y="1423874"/>
              <a:ext cx="1395402" cy="1727636"/>
            </a:xfrm>
            <a:custGeom>
              <a:rect b="b" l="l" r="r" t="t"/>
              <a:pathLst>
                <a:path extrusionOk="0" h="788875" w="532596">
                  <a:moveTo>
                    <a:pt x="0" y="788875"/>
                  </a:moveTo>
                  <a:lnTo>
                    <a:pt x="532596" y="0"/>
                  </a:lnTo>
                  <a:lnTo>
                    <a:pt x="180050" y="677349"/>
                  </a:lnTo>
                  <a:lnTo>
                    <a:pt x="0" y="78887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92" name="Google Shape;692;p30"/>
            <p:cNvSpPr/>
            <p:nvPr/>
          </p:nvSpPr>
          <p:spPr>
            <a:xfrm rot="10800000">
              <a:off x="6861904" y="1423975"/>
              <a:ext cx="2003700" cy="1727100"/>
            </a:xfrm>
            <a:prstGeom prst="triangle">
              <a:avLst>
                <a:gd fmla="val 69650" name="adj"/>
              </a:avLst>
            </a:prstGeom>
            <a:solidFill>
              <a:srgbClr val="CCA4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693" name="Google Shape;693;p30"/>
          <p:cNvGrpSpPr/>
          <p:nvPr/>
        </p:nvGrpSpPr>
        <p:grpSpPr>
          <a:xfrm rot="-909797">
            <a:off x="4763813" y="4270315"/>
            <a:ext cx="413688" cy="439586"/>
            <a:chOff x="7111711" y="1423441"/>
            <a:chExt cx="2362636" cy="1727634"/>
          </a:xfrm>
        </p:grpSpPr>
        <p:sp>
          <p:nvSpPr>
            <p:cNvPr id="694" name="Google Shape;694;p30"/>
            <p:cNvSpPr/>
            <p:nvPr/>
          </p:nvSpPr>
          <p:spPr>
            <a:xfrm>
              <a:off x="7470648" y="1423875"/>
              <a:ext cx="2003700" cy="1727100"/>
            </a:xfrm>
            <a:prstGeom prst="triangle">
              <a:avLst>
                <a:gd fmla="val 6965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95" name="Google Shape;695;p30"/>
            <p:cNvSpPr/>
            <p:nvPr/>
          </p:nvSpPr>
          <p:spPr>
            <a:xfrm rot="10800000">
              <a:off x="7111711" y="1423441"/>
              <a:ext cx="1753893" cy="1727634"/>
            </a:xfrm>
            <a:custGeom>
              <a:rect b="b" l="l" r="r" t="t"/>
              <a:pathLst>
                <a:path extrusionOk="0" h="788874" w="669425">
                  <a:moveTo>
                    <a:pt x="0" y="788874"/>
                  </a:moveTo>
                  <a:lnTo>
                    <a:pt x="532596" y="0"/>
                  </a:lnTo>
                  <a:lnTo>
                    <a:pt x="669425" y="360249"/>
                  </a:lnTo>
                  <a:lnTo>
                    <a:pt x="0" y="788874"/>
                  </a:ln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696" name="Google Shape;696;p30"/>
          <p:cNvGrpSpPr/>
          <p:nvPr/>
        </p:nvGrpSpPr>
        <p:grpSpPr>
          <a:xfrm>
            <a:off x="7945529" y="1603599"/>
            <a:ext cx="1874487" cy="1510112"/>
            <a:chOff x="7711969" y="2955130"/>
            <a:chExt cx="758748" cy="748692"/>
          </a:xfrm>
        </p:grpSpPr>
        <p:grpSp>
          <p:nvGrpSpPr>
            <p:cNvPr id="697" name="Google Shape;697;p30"/>
            <p:cNvGrpSpPr/>
            <p:nvPr/>
          </p:nvGrpSpPr>
          <p:grpSpPr>
            <a:xfrm rot="-6381848">
              <a:off x="7800079" y="3027184"/>
              <a:ext cx="582527" cy="619734"/>
              <a:chOff x="7111711" y="1423603"/>
              <a:chExt cx="2080125" cy="1522341"/>
            </a:xfrm>
          </p:grpSpPr>
          <p:sp>
            <p:nvSpPr>
              <p:cNvPr id="698" name="Google Shape;698;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99" name="Google Shape;699;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700" name="Google Shape;700;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01" name="Google Shape;701;p30"/>
          <p:cNvGrpSpPr/>
          <p:nvPr/>
        </p:nvGrpSpPr>
        <p:grpSpPr>
          <a:xfrm rot="-910532">
            <a:off x="10254351" y="1515598"/>
            <a:ext cx="296927" cy="269684"/>
            <a:chOff x="6564109" y="1423441"/>
            <a:chExt cx="2766147" cy="1728423"/>
          </a:xfrm>
        </p:grpSpPr>
        <p:sp>
          <p:nvSpPr>
            <p:cNvPr id="702" name="Google Shape;702;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03" name="Google Shape;703;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04" name="Google Shape;704;p30"/>
          <p:cNvGrpSpPr/>
          <p:nvPr/>
        </p:nvGrpSpPr>
        <p:grpSpPr>
          <a:xfrm rot="-908849">
            <a:off x="6621216" y="1336050"/>
            <a:ext cx="651303" cy="664816"/>
            <a:chOff x="6564110" y="1423472"/>
            <a:chExt cx="2324980" cy="1632858"/>
          </a:xfrm>
        </p:grpSpPr>
        <p:sp>
          <p:nvSpPr>
            <p:cNvPr id="705" name="Google Shape;705;p30"/>
            <p:cNvSpPr/>
            <p:nvPr/>
          </p:nvSpPr>
          <p:spPr>
            <a:xfrm>
              <a:off x="8064806" y="1423874"/>
              <a:ext cx="824284" cy="1632456"/>
            </a:xfrm>
            <a:custGeom>
              <a:rect b="b" l="l" r="r" t="t"/>
              <a:pathLst>
                <a:path extrusionOk="0" h="664275" w="230892">
                  <a:moveTo>
                    <a:pt x="0" y="664275"/>
                  </a:moveTo>
                  <a:lnTo>
                    <a:pt x="224441" y="0"/>
                  </a:lnTo>
                  <a:cubicBezTo>
                    <a:pt x="226591" y="155636"/>
                    <a:pt x="228742" y="311272"/>
                    <a:pt x="230892" y="466908"/>
                  </a:cubicBezTo>
                  <a:lnTo>
                    <a:pt x="0" y="664275"/>
                  </a:lnTo>
                  <a:close/>
                </a:path>
              </a:pathLst>
            </a:custGeom>
            <a:solidFill>
              <a:srgbClr val="B47A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06" name="Google Shape;706;p30"/>
            <p:cNvSpPr/>
            <p:nvPr/>
          </p:nvSpPr>
          <p:spPr>
            <a:xfrm rot="10800000">
              <a:off x="6564110" y="1423472"/>
              <a:ext cx="2301494" cy="1604668"/>
            </a:xfrm>
            <a:custGeom>
              <a:rect b="b" l="l" r="r" t="t"/>
              <a:pathLst>
                <a:path extrusionOk="0" h="732725" w="878433">
                  <a:moveTo>
                    <a:pt x="0" y="732725"/>
                  </a:moveTo>
                  <a:lnTo>
                    <a:pt x="301709" y="0"/>
                  </a:lnTo>
                  <a:lnTo>
                    <a:pt x="878433" y="364155"/>
                  </a:lnTo>
                  <a:lnTo>
                    <a:pt x="0" y="73272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07" name="Google Shape;707;p30"/>
          <p:cNvGrpSpPr/>
          <p:nvPr/>
        </p:nvGrpSpPr>
        <p:grpSpPr>
          <a:xfrm rot="-1190136">
            <a:off x="10561525" y="2217550"/>
            <a:ext cx="764869" cy="789022"/>
            <a:chOff x="6861904" y="1423875"/>
            <a:chExt cx="2004148" cy="1727634"/>
          </a:xfrm>
        </p:grpSpPr>
        <p:sp>
          <p:nvSpPr>
            <p:cNvPr id="708" name="Google Shape;708;p30"/>
            <p:cNvSpPr/>
            <p:nvPr/>
          </p:nvSpPr>
          <p:spPr>
            <a:xfrm>
              <a:off x="7470650" y="1423875"/>
              <a:ext cx="1395402" cy="1727634"/>
            </a:xfrm>
            <a:custGeom>
              <a:rect b="b" l="l" r="r" t="t"/>
              <a:pathLst>
                <a:path extrusionOk="0" h="788874" w="532596">
                  <a:moveTo>
                    <a:pt x="0" y="788874"/>
                  </a:moveTo>
                  <a:lnTo>
                    <a:pt x="532596" y="0"/>
                  </a:lnTo>
                  <a:lnTo>
                    <a:pt x="521607" y="430058"/>
                  </a:lnTo>
                  <a:lnTo>
                    <a:pt x="0" y="788874"/>
                  </a:lnTo>
                  <a:close/>
                </a:path>
              </a:pathLst>
            </a:custGeom>
            <a:solidFill>
              <a:srgbClr val="4C3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09" name="Google Shape;709;p30"/>
            <p:cNvSpPr/>
            <p:nvPr/>
          </p:nvSpPr>
          <p:spPr>
            <a:xfrm rot="10800000">
              <a:off x="6861904" y="1423975"/>
              <a:ext cx="2003700" cy="1727100"/>
            </a:xfrm>
            <a:prstGeom prst="triangle">
              <a:avLst>
                <a:gd fmla="val 69650" name="adj"/>
              </a:avLst>
            </a:prstGeom>
            <a:solidFill>
              <a:srgbClr val="382B4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10" name="Google Shape;710;p30"/>
          <p:cNvGrpSpPr/>
          <p:nvPr/>
        </p:nvGrpSpPr>
        <p:grpSpPr>
          <a:xfrm rot="-4500098">
            <a:off x="494079" y="3468424"/>
            <a:ext cx="924818" cy="983018"/>
            <a:chOff x="7111711" y="1423441"/>
            <a:chExt cx="2362636" cy="1727634"/>
          </a:xfrm>
        </p:grpSpPr>
        <p:sp>
          <p:nvSpPr>
            <p:cNvPr id="711" name="Google Shape;711;p30"/>
            <p:cNvSpPr/>
            <p:nvPr/>
          </p:nvSpPr>
          <p:spPr>
            <a:xfrm>
              <a:off x="7470648" y="1423875"/>
              <a:ext cx="2003700" cy="1727100"/>
            </a:xfrm>
            <a:prstGeom prst="triangle">
              <a:avLst>
                <a:gd fmla="val 6965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12" name="Google Shape;712;p30"/>
            <p:cNvSpPr/>
            <p:nvPr/>
          </p:nvSpPr>
          <p:spPr>
            <a:xfrm rot="10800000">
              <a:off x="7111711" y="1423441"/>
              <a:ext cx="1753893" cy="1727634"/>
            </a:xfrm>
            <a:custGeom>
              <a:rect b="b" l="l" r="r" t="t"/>
              <a:pathLst>
                <a:path extrusionOk="0" h="788874" w="669425">
                  <a:moveTo>
                    <a:pt x="0" y="788874"/>
                  </a:moveTo>
                  <a:lnTo>
                    <a:pt x="532596" y="0"/>
                  </a:lnTo>
                  <a:lnTo>
                    <a:pt x="669425" y="360249"/>
                  </a:lnTo>
                  <a:lnTo>
                    <a:pt x="0" y="788874"/>
                  </a:ln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13" name="Google Shape;713;p30"/>
          <p:cNvGrpSpPr/>
          <p:nvPr/>
        </p:nvGrpSpPr>
        <p:grpSpPr>
          <a:xfrm rot="-2561749">
            <a:off x="4150244" y="5001975"/>
            <a:ext cx="764886" cy="789075"/>
            <a:chOff x="6861904" y="1423874"/>
            <a:chExt cx="2004150" cy="1727636"/>
          </a:xfrm>
        </p:grpSpPr>
        <p:sp>
          <p:nvSpPr>
            <p:cNvPr id="714" name="Google Shape;714;p30"/>
            <p:cNvSpPr/>
            <p:nvPr/>
          </p:nvSpPr>
          <p:spPr>
            <a:xfrm>
              <a:off x="7470652" y="1423874"/>
              <a:ext cx="1395402" cy="1727636"/>
            </a:xfrm>
            <a:custGeom>
              <a:rect b="b" l="l" r="r" t="t"/>
              <a:pathLst>
                <a:path extrusionOk="0" h="788875" w="532596">
                  <a:moveTo>
                    <a:pt x="0" y="788875"/>
                  </a:moveTo>
                  <a:lnTo>
                    <a:pt x="532596" y="0"/>
                  </a:lnTo>
                  <a:lnTo>
                    <a:pt x="180050" y="677349"/>
                  </a:lnTo>
                  <a:lnTo>
                    <a:pt x="0" y="78887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15" name="Google Shape;715;p30"/>
            <p:cNvSpPr/>
            <p:nvPr/>
          </p:nvSpPr>
          <p:spPr>
            <a:xfrm rot="10800000">
              <a:off x="6861904" y="1423975"/>
              <a:ext cx="2003700" cy="1727100"/>
            </a:xfrm>
            <a:prstGeom prst="triangle">
              <a:avLst>
                <a:gd fmla="val 69650" name="adj"/>
              </a:avLst>
            </a:prstGeom>
            <a:solidFill>
              <a:srgbClr val="CCA4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16" name="Google Shape;716;p30"/>
          <p:cNvGrpSpPr/>
          <p:nvPr/>
        </p:nvGrpSpPr>
        <p:grpSpPr>
          <a:xfrm rot="-1190279">
            <a:off x="9643954" y="2273019"/>
            <a:ext cx="435089" cy="350530"/>
            <a:chOff x="7711969" y="2955130"/>
            <a:chExt cx="758748" cy="748692"/>
          </a:xfrm>
        </p:grpSpPr>
        <p:grpSp>
          <p:nvGrpSpPr>
            <p:cNvPr id="717" name="Google Shape;717;p30"/>
            <p:cNvGrpSpPr/>
            <p:nvPr/>
          </p:nvGrpSpPr>
          <p:grpSpPr>
            <a:xfrm rot="-6381848">
              <a:off x="7800079" y="3027184"/>
              <a:ext cx="582527" cy="619734"/>
              <a:chOff x="7111711" y="1423603"/>
              <a:chExt cx="2080125" cy="1522341"/>
            </a:xfrm>
          </p:grpSpPr>
          <p:sp>
            <p:nvSpPr>
              <p:cNvPr id="718" name="Google Shape;718;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19" name="Google Shape;719;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720" name="Google Shape;720;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21" name="Google Shape;721;p30"/>
          <p:cNvGrpSpPr/>
          <p:nvPr/>
        </p:nvGrpSpPr>
        <p:grpSpPr>
          <a:xfrm rot="3942680">
            <a:off x="1104564" y="4429201"/>
            <a:ext cx="764954" cy="789082"/>
            <a:chOff x="6861904" y="1423874"/>
            <a:chExt cx="2004150" cy="1727636"/>
          </a:xfrm>
        </p:grpSpPr>
        <p:sp>
          <p:nvSpPr>
            <p:cNvPr id="722" name="Google Shape;722;p30"/>
            <p:cNvSpPr/>
            <p:nvPr/>
          </p:nvSpPr>
          <p:spPr>
            <a:xfrm>
              <a:off x="7470652" y="1423874"/>
              <a:ext cx="1395402" cy="1727636"/>
            </a:xfrm>
            <a:custGeom>
              <a:rect b="b" l="l" r="r" t="t"/>
              <a:pathLst>
                <a:path extrusionOk="0" h="788875" w="532596">
                  <a:moveTo>
                    <a:pt x="0" y="788875"/>
                  </a:moveTo>
                  <a:lnTo>
                    <a:pt x="532596" y="0"/>
                  </a:lnTo>
                  <a:lnTo>
                    <a:pt x="180050" y="677349"/>
                  </a:lnTo>
                  <a:lnTo>
                    <a:pt x="0" y="78887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23" name="Google Shape;723;p30"/>
            <p:cNvSpPr/>
            <p:nvPr/>
          </p:nvSpPr>
          <p:spPr>
            <a:xfrm rot="10800000">
              <a:off x="6861904" y="1423975"/>
              <a:ext cx="2003700" cy="1727100"/>
            </a:xfrm>
            <a:prstGeom prst="triangle">
              <a:avLst>
                <a:gd fmla="val 69650" name="adj"/>
              </a:avLst>
            </a:prstGeom>
            <a:solidFill>
              <a:srgbClr val="CCA4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24" name="Google Shape;724;p30"/>
          <p:cNvGrpSpPr/>
          <p:nvPr/>
        </p:nvGrpSpPr>
        <p:grpSpPr>
          <a:xfrm>
            <a:off x="751342" y="5109277"/>
            <a:ext cx="1874487" cy="1510112"/>
            <a:chOff x="7711969" y="2955130"/>
            <a:chExt cx="758748" cy="748692"/>
          </a:xfrm>
        </p:grpSpPr>
        <p:grpSp>
          <p:nvGrpSpPr>
            <p:cNvPr id="725" name="Google Shape;725;p30"/>
            <p:cNvGrpSpPr/>
            <p:nvPr/>
          </p:nvGrpSpPr>
          <p:grpSpPr>
            <a:xfrm rot="-6381848">
              <a:off x="7800079" y="3027184"/>
              <a:ext cx="582527" cy="619734"/>
              <a:chOff x="7111711" y="1423603"/>
              <a:chExt cx="2080125" cy="1522341"/>
            </a:xfrm>
          </p:grpSpPr>
          <p:sp>
            <p:nvSpPr>
              <p:cNvPr id="726" name="Google Shape;726;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27" name="Google Shape;727;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728" name="Google Shape;728;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29" name="Google Shape;729;p30"/>
          <p:cNvGrpSpPr/>
          <p:nvPr/>
        </p:nvGrpSpPr>
        <p:grpSpPr>
          <a:xfrm rot="-3598344">
            <a:off x="11311910" y="1906163"/>
            <a:ext cx="222083" cy="226776"/>
            <a:chOff x="6564110" y="1423472"/>
            <a:chExt cx="2324980" cy="1632858"/>
          </a:xfrm>
        </p:grpSpPr>
        <p:sp>
          <p:nvSpPr>
            <p:cNvPr id="730" name="Google Shape;730;p30"/>
            <p:cNvSpPr/>
            <p:nvPr/>
          </p:nvSpPr>
          <p:spPr>
            <a:xfrm>
              <a:off x="8064806" y="1423874"/>
              <a:ext cx="824284" cy="1632456"/>
            </a:xfrm>
            <a:custGeom>
              <a:rect b="b" l="l" r="r" t="t"/>
              <a:pathLst>
                <a:path extrusionOk="0" h="664275" w="230892">
                  <a:moveTo>
                    <a:pt x="0" y="664275"/>
                  </a:moveTo>
                  <a:lnTo>
                    <a:pt x="224441" y="0"/>
                  </a:lnTo>
                  <a:cubicBezTo>
                    <a:pt x="226591" y="155636"/>
                    <a:pt x="228742" y="311272"/>
                    <a:pt x="230892" y="466908"/>
                  </a:cubicBezTo>
                  <a:lnTo>
                    <a:pt x="0" y="664275"/>
                  </a:lnTo>
                  <a:close/>
                </a:path>
              </a:pathLst>
            </a:custGeom>
            <a:solidFill>
              <a:srgbClr val="B47A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31" name="Google Shape;731;p30"/>
            <p:cNvSpPr/>
            <p:nvPr/>
          </p:nvSpPr>
          <p:spPr>
            <a:xfrm rot="10800000">
              <a:off x="6564110" y="1423472"/>
              <a:ext cx="2301494" cy="1604668"/>
            </a:xfrm>
            <a:custGeom>
              <a:rect b="b" l="l" r="r" t="t"/>
              <a:pathLst>
                <a:path extrusionOk="0" h="732725" w="878433">
                  <a:moveTo>
                    <a:pt x="0" y="732725"/>
                  </a:moveTo>
                  <a:lnTo>
                    <a:pt x="301709" y="0"/>
                  </a:lnTo>
                  <a:lnTo>
                    <a:pt x="878433" y="364155"/>
                  </a:lnTo>
                  <a:lnTo>
                    <a:pt x="0" y="73272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32" name="Google Shape;732;p30"/>
          <p:cNvGrpSpPr/>
          <p:nvPr/>
        </p:nvGrpSpPr>
        <p:grpSpPr>
          <a:xfrm rot="1250680">
            <a:off x="7203361" y="2056632"/>
            <a:ext cx="260773" cy="269199"/>
            <a:chOff x="6861904" y="1423874"/>
            <a:chExt cx="2004150" cy="1727636"/>
          </a:xfrm>
        </p:grpSpPr>
        <p:sp>
          <p:nvSpPr>
            <p:cNvPr id="733" name="Google Shape;733;p30"/>
            <p:cNvSpPr/>
            <p:nvPr/>
          </p:nvSpPr>
          <p:spPr>
            <a:xfrm>
              <a:off x="7470652" y="1423874"/>
              <a:ext cx="1395402" cy="1727636"/>
            </a:xfrm>
            <a:custGeom>
              <a:rect b="b" l="l" r="r" t="t"/>
              <a:pathLst>
                <a:path extrusionOk="0" h="788875" w="532596">
                  <a:moveTo>
                    <a:pt x="0" y="788875"/>
                  </a:moveTo>
                  <a:lnTo>
                    <a:pt x="532596" y="0"/>
                  </a:lnTo>
                  <a:lnTo>
                    <a:pt x="180050" y="677349"/>
                  </a:lnTo>
                  <a:lnTo>
                    <a:pt x="0" y="78887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34" name="Google Shape;734;p30"/>
            <p:cNvSpPr/>
            <p:nvPr/>
          </p:nvSpPr>
          <p:spPr>
            <a:xfrm rot="10800000">
              <a:off x="6861904" y="1423975"/>
              <a:ext cx="2003700" cy="1727100"/>
            </a:xfrm>
            <a:prstGeom prst="triangle">
              <a:avLst>
                <a:gd fmla="val 69650" name="adj"/>
              </a:avLst>
            </a:prstGeom>
            <a:solidFill>
              <a:srgbClr val="CCA4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35" name="Google Shape;735;p30"/>
          <p:cNvGrpSpPr/>
          <p:nvPr/>
        </p:nvGrpSpPr>
        <p:grpSpPr>
          <a:xfrm rot="-907955">
            <a:off x="9628753" y="1950801"/>
            <a:ext cx="192849" cy="175302"/>
            <a:chOff x="6564109" y="1423441"/>
            <a:chExt cx="2766147" cy="1728423"/>
          </a:xfrm>
        </p:grpSpPr>
        <p:sp>
          <p:nvSpPr>
            <p:cNvPr id="736" name="Google Shape;736;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37" name="Google Shape;737;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38" name="Google Shape;738;p30"/>
          <p:cNvGrpSpPr/>
          <p:nvPr/>
        </p:nvGrpSpPr>
        <p:grpSpPr>
          <a:xfrm rot="-5265499">
            <a:off x="10156328" y="2427324"/>
            <a:ext cx="461672" cy="371935"/>
            <a:chOff x="7711969" y="2955130"/>
            <a:chExt cx="758748" cy="748692"/>
          </a:xfrm>
        </p:grpSpPr>
        <p:grpSp>
          <p:nvGrpSpPr>
            <p:cNvPr id="739" name="Google Shape;739;p30"/>
            <p:cNvGrpSpPr/>
            <p:nvPr/>
          </p:nvGrpSpPr>
          <p:grpSpPr>
            <a:xfrm rot="-6381848">
              <a:off x="7800079" y="3027184"/>
              <a:ext cx="582527" cy="619734"/>
              <a:chOff x="7111711" y="1423603"/>
              <a:chExt cx="2080125" cy="1522341"/>
            </a:xfrm>
          </p:grpSpPr>
          <p:sp>
            <p:nvSpPr>
              <p:cNvPr id="740" name="Google Shape;740;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41" name="Google Shape;741;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742" name="Google Shape;742;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43" name="Google Shape;743;p30"/>
          <p:cNvGrpSpPr/>
          <p:nvPr/>
        </p:nvGrpSpPr>
        <p:grpSpPr>
          <a:xfrm rot="1250680">
            <a:off x="7624915" y="1756163"/>
            <a:ext cx="260773" cy="269199"/>
            <a:chOff x="6861904" y="1423874"/>
            <a:chExt cx="2004150" cy="1727636"/>
          </a:xfrm>
        </p:grpSpPr>
        <p:sp>
          <p:nvSpPr>
            <p:cNvPr id="744" name="Google Shape;744;p30"/>
            <p:cNvSpPr/>
            <p:nvPr/>
          </p:nvSpPr>
          <p:spPr>
            <a:xfrm>
              <a:off x="7470652" y="1423874"/>
              <a:ext cx="1395402" cy="1727636"/>
            </a:xfrm>
            <a:custGeom>
              <a:rect b="b" l="l" r="r" t="t"/>
              <a:pathLst>
                <a:path extrusionOk="0" h="788875" w="532596">
                  <a:moveTo>
                    <a:pt x="0" y="788875"/>
                  </a:moveTo>
                  <a:lnTo>
                    <a:pt x="532596" y="0"/>
                  </a:lnTo>
                  <a:lnTo>
                    <a:pt x="180050" y="677349"/>
                  </a:lnTo>
                  <a:lnTo>
                    <a:pt x="0" y="78887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45" name="Google Shape;745;p30"/>
            <p:cNvSpPr/>
            <p:nvPr/>
          </p:nvSpPr>
          <p:spPr>
            <a:xfrm rot="10800000">
              <a:off x="6861904" y="1423975"/>
              <a:ext cx="2003700" cy="1727100"/>
            </a:xfrm>
            <a:prstGeom prst="triangle">
              <a:avLst>
                <a:gd fmla="val 69650" name="adj"/>
              </a:avLst>
            </a:prstGeom>
            <a:solidFill>
              <a:srgbClr val="CCA4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46" name="Google Shape;746;p30"/>
          <p:cNvGrpSpPr/>
          <p:nvPr/>
        </p:nvGrpSpPr>
        <p:grpSpPr>
          <a:xfrm rot="-910532">
            <a:off x="4036966" y="4650697"/>
            <a:ext cx="296927" cy="269684"/>
            <a:chOff x="6564109" y="1423441"/>
            <a:chExt cx="2766147" cy="1728423"/>
          </a:xfrm>
        </p:grpSpPr>
        <p:sp>
          <p:nvSpPr>
            <p:cNvPr id="747" name="Google Shape;747;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48" name="Google Shape;748;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49" name="Google Shape;749;p30"/>
          <p:cNvGrpSpPr/>
          <p:nvPr/>
        </p:nvGrpSpPr>
        <p:grpSpPr>
          <a:xfrm rot="-910532">
            <a:off x="3498582" y="4280201"/>
            <a:ext cx="296927" cy="269684"/>
            <a:chOff x="6564109" y="1423441"/>
            <a:chExt cx="2766147" cy="1728423"/>
          </a:xfrm>
        </p:grpSpPr>
        <p:sp>
          <p:nvSpPr>
            <p:cNvPr id="750" name="Google Shape;750;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51" name="Google Shape;751;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52" name="Google Shape;752;p30"/>
          <p:cNvGrpSpPr/>
          <p:nvPr/>
        </p:nvGrpSpPr>
        <p:grpSpPr>
          <a:xfrm>
            <a:off x="3004108" y="4567929"/>
            <a:ext cx="409648" cy="330024"/>
            <a:chOff x="7711969" y="2955130"/>
            <a:chExt cx="758748" cy="748692"/>
          </a:xfrm>
        </p:grpSpPr>
        <p:grpSp>
          <p:nvGrpSpPr>
            <p:cNvPr id="753" name="Google Shape;753;p30"/>
            <p:cNvGrpSpPr/>
            <p:nvPr/>
          </p:nvGrpSpPr>
          <p:grpSpPr>
            <a:xfrm rot="-6381848">
              <a:off x="7800079" y="3027184"/>
              <a:ext cx="582527" cy="619734"/>
              <a:chOff x="7111711" y="1423603"/>
              <a:chExt cx="2080125" cy="1522341"/>
            </a:xfrm>
          </p:grpSpPr>
          <p:sp>
            <p:nvSpPr>
              <p:cNvPr id="754" name="Google Shape;754;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55" name="Google Shape;755;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756" name="Google Shape;756;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57" name="Google Shape;757;p30"/>
          <p:cNvGrpSpPr/>
          <p:nvPr/>
        </p:nvGrpSpPr>
        <p:grpSpPr>
          <a:xfrm rot="1250680">
            <a:off x="544806" y="4884194"/>
            <a:ext cx="260773" cy="269199"/>
            <a:chOff x="6861904" y="1423874"/>
            <a:chExt cx="2004150" cy="1727636"/>
          </a:xfrm>
        </p:grpSpPr>
        <p:sp>
          <p:nvSpPr>
            <p:cNvPr id="758" name="Google Shape;758;p30"/>
            <p:cNvSpPr/>
            <p:nvPr/>
          </p:nvSpPr>
          <p:spPr>
            <a:xfrm>
              <a:off x="7470652" y="1423874"/>
              <a:ext cx="1395402" cy="1727636"/>
            </a:xfrm>
            <a:custGeom>
              <a:rect b="b" l="l" r="r" t="t"/>
              <a:pathLst>
                <a:path extrusionOk="0" h="788875" w="532596">
                  <a:moveTo>
                    <a:pt x="0" y="788875"/>
                  </a:moveTo>
                  <a:lnTo>
                    <a:pt x="532596" y="0"/>
                  </a:lnTo>
                  <a:lnTo>
                    <a:pt x="180050" y="677349"/>
                  </a:lnTo>
                  <a:lnTo>
                    <a:pt x="0" y="78887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59" name="Google Shape;759;p30"/>
            <p:cNvSpPr/>
            <p:nvPr/>
          </p:nvSpPr>
          <p:spPr>
            <a:xfrm rot="10800000">
              <a:off x="6861904" y="1423975"/>
              <a:ext cx="2003700" cy="1727100"/>
            </a:xfrm>
            <a:prstGeom prst="triangle">
              <a:avLst>
                <a:gd fmla="val 69650" name="adj"/>
              </a:avLst>
            </a:prstGeom>
            <a:solidFill>
              <a:srgbClr val="CCA4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60" name="Google Shape;760;p30"/>
          <p:cNvGrpSpPr/>
          <p:nvPr/>
        </p:nvGrpSpPr>
        <p:grpSpPr>
          <a:xfrm rot="-910532">
            <a:off x="443929" y="5606485"/>
            <a:ext cx="296927" cy="269684"/>
            <a:chOff x="6564109" y="1423441"/>
            <a:chExt cx="2766147" cy="1728423"/>
          </a:xfrm>
        </p:grpSpPr>
        <p:sp>
          <p:nvSpPr>
            <p:cNvPr id="761" name="Google Shape;761;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62" name="Google Shape;762;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63" name="Google Shape;763;p30"/>
          <p:cNvGrpSpPr/>
          <p:nvPr/>
        </p:nvGrpSpPr>
        <p:grpSpPr>
          <a:xfrm>
            <a:off x="4749875" y="4905608"/>
            <a:ext cx="696076" cy="560770"/>
            <a:chOff x="7711969" y="2955130"/>
            <a:chExt cx="758748" cy="748692"/>
          </a:xfrm>
        </p:grpSpPr>
        <p:grpSp>
          <p:nvGrpSpPr>
            <p:cNvPr id="764" name="Google Shape;764;p30"/>
            <p:cNvGrpSpPr/>
            <p:nvPr/>
          </p:nvGrpSpPr>
          <p:grpSpPr>
            <a:xfrm rot="-6381848">
              <a:off x="7800079" y="3027184"/>
              <a:ext cx="582527" cy="619734"/>
              <a:chOff x="7111711" y="1423603"/>
              <a:chExt cx="2080125" cy="1522341"/>
            </a:xfrm>
          </p:grpSpPr>
          <p:sp>
            <p:nvSpPr>
              <p:cNvPr id="765" name="Google Shape;765;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66" name="Google Shape;766;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767" name="Google Shape;767;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68" name="Google Shape;768;p30"/>
          <p:cNvGrpSpPr/>
          <p:nvPr/>
        </p:nvGrpSpPr>
        <p:grpSpPr>
          <a:xfrm rot="-2100227">
            <a:off x="9793922" y="2698024"/>
            <a:ext cx="110428" cy="100166"/>
            <a:chOff x="6564109" y="1423441"/>
            <a:chExt cx="2766147" cy="1728423"/>
          </a:xfrm>
        </p:grpSpPr>
        <p:sp>
          <p:nvSpPr>
            <p:cNvPr id="769" name="Google Shape;769;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70" name="Google Shape;770;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71" name="Google Shape;771;p30"/>
          <p:cNvGrpSpPr/>
          <p:nvPr/>
        </p:nvGrpSpPr>
        <p:grpSpPr>
          <a:xfrm rot="-1190849">
            <a:off x="8918735" y="3530391"/>
            <a:ext cx="161575" cy="130137"/>
            <a:chOff x="7711969" y="2955130"/>
            <a:chExt cx="758748" cy="748692"/>
          </a:xfrm>
        </p:grpSpPr>
        <p:grpSp>
          <p:nvGrpSpPr>
            <p:cNvPr id="772" name="Google Shape;772;p30"/>
            <p:cNvGrpSpPr/>
            <p:nvPr/>
          </p:nvGrpSpPr>
          <p:grpSpPr>
            <a:xfrm rot="-6381848">
              <a:off x="7800079" y="3027184"/>
              <a:ext cx="582527" cy="619734"/>
              <a:chOff x="7111711" y="1423603"/>
              <a:chExt cx="2080125" cy="1522341"/>
            </a:xfrm>
          </p:grpSpPr>
          <p:sp>
            <p:nvSpPr>
              <p:cNvPr id="773" name="Google Shape;773;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74" name="Google Shape;774;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775" name="Google Shape;775;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76" name="Google Shape;776;p30"/>
          <p:cNvGrpSpPr/>
          <p:nvPr/>
        </p:nvGrpSpPr>
        <p:grpSpPr>
          <a:xfrm rot="-2106042">
            <a:off x="8982196" y="2871157"/>
            <a:ext cx="71677" cy="65022"/>
            <a:chOff x="6564109" y="1423441"/>
            <a:chExt cx="2766147" cy="1728423"/>
          </a:xfrm>
        </p:grpSpPr>
        <p:sp>
          <p:nvSpPr>
            <p:cNvPr id="777" name="Google Shape;777;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78" name="Google Shape;778;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79" name="Google Shape;779;p30"/>
          <p:cNvGrpSpPr/>
          <p:nvPr/>
        </p:nvGrpSpPr>
        <p:grpSpPr>
          <a:xfrm flipH="1" rot="6857203">
            <a:off x="7458008" y="1070191"/>
            <a:ext cx="284077" cy="293053"/>
            <a:chOff x="6861904" y="1423874"/>
            <a:chExt cx="2004150" cy="1727636"/>
          </a:xfrm>
        </p:grpSpPr>
        <p:sp>
          <p:nvSpPr>
            <p:cNvPr id="780" name="Google Shape;780;p30"/>
            <p:cNvSpPr/>
            <p:nvPr/>
          </p:nvSpPr>
          <p:spPr>
            <a:xfrm>
              <a:off x="7470652" y="1423874"/>
              <a:ext cx="1395402" cy="1727636"/>
            </a:xfrm>
            <a:custGeom>
              <a:rect b="b" l="l" r="r" t="t"/>
              <a:pathLst>
                <a:path extrusionOk="0" h="788875" w="532596">
                  <a:moveTo>
                    <a:pt x="0" y="788875"/>
                  </a:moveTo>
                  <a:lnTo>
                    <a:pt x="532596" y="0"/>
                  </a:lnTo>
                  <a:lnTo>
                    <a:pt x="180050" y="677349"/>
                  </a:lnTo>
                  <a:lnTo>
                    <a:pt x="0" y="78887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81" name="Google Shape;781;p30"/>
            <p:cNvSpPr/>
            <p:nvPr/>
          </p:nvSpPr>
          <p:spPr>
            <a:xfrm rot="10800000">
              <a:off x="6861904" y="1423975"/>
              <a:ext cx="2003700" cy="1727100"/>
            </a:xfrm>
            <a:prstGeom prst="triangle">
              <a:avLst>
                <a:gd fmla="val 69650" name="adj"/>
              </a:avLst>
            </a:prstGeom>
            <a:solidFill>
              <a:srgbClr val="CCA4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82" name="Google Shape;782;p30"/>
          <p:cNvGrpSpPr/>
          <p:nvPr/>
        </p:nvGrpSpPr>
        <p:grpSpPr>
          <a:xfrm flipH="1" rot="10800000">
            <a:off x="7685231" y="1382218"/>
            <a:ext cx="696076" cy="560770"/>
            <a:chOff x="7711969" y="2955130"/>
            <a:chExt cx="758748" cy="748692"/>
          </a:xfrm>
        </p:grpSpPr>
        <p:grpSp>
          <p:nvGrpSpPr>
            <p:cNvPr id="783" name="Google Shape;783;p30"/>
            <p:cNvGrpSpPr/>
            <p:nvPr/>
          </p:nvGrpSpPr>
          <p:grpSpPr>
            <a:xfrm rot="-6381848">
              <a:off x="7800079" y="3027184"/>
              <a:ext cx="582527" cy="619734"/>
              <a:chOff x="7111711" y="1423603"/>
              <a:chExt cx="2080125" cy="1522341"/>
            </a:xfrm>
          </p:grpSpPr>
          <p:sp>
            <p:nvSpPr>
              <p:cNvPr id="784" name="Google Shape;784;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85" name="Google Shape;785;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786" name="Google Shape;786;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87" name="Google Shape;787;p30"/>
          <p:cNvGrpSpPr/>
          <p:nvPr/>
        </p:nvGrpSpPr>
        <p:grpSpPr>
          <a:xfrm flipH="1" rot="-9893009">
            <a:off x="9263000" y="1059340"/>
            <a:ext cx="110314" cy="100082"/>
            <a:chOff x="6564109" y="1423441"/>
            <a:chExt cx="2766147" cy="1728423"/>
          </a:xfrm>
        </p:grpSpPr>
        <p:sp>
          <p:nvSpPr>
            <p:cNvPr id="788" name="Google Shape;788;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89" name="Google Shape;789;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90" name="Google Shape;790;p30"/>
          <p:cNvGrpSpPr/>
          <p:nvPr/>
        </p:nvGrpSpPr>
        <p:grpSpPr>
          <a:xfrm flipH="1" rot="10800000">
            <a:off x="8366115" y="1671691"/>
            <a:ext cx="161537" cy="130123"/>
            <a:chOff x="7711969" y="2955130"/>
            <a:chExt cx="758748" cy="748692"/>
          </a:xfrm>
        </p:grpSpPr>
        <p:grpSp>
          <p:nvGrpSpPr>
            <p:cNvPr id="791" name="Google Shape;791;p30"/>
            <p:cNvGrpSpPr/>
            <p:nvPr/>
          </p:nvGrpSpPr>
          <p:grpSpPr>
            <a:xfrm rot="-6381848">
              <a:off x="7800079" y="3027184"/>
              <a:ext cx="582527" cy="619734"/>
              <a:chOff x="7111711" y="1423603"/>
              <a:chExt cx="2080125" cy="1522341"/>
            </a:xfrm>
          </p:grpSpPr>
          <p:sp>
            <p:nvSpPr>
              <p:cNvPr id="792" name="Google Shape;792;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93" name="Google Shape;793;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794" name="Google Shape;794;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95" name="Google Shape;795;p30"/>
          <p:cNvGrpSpPr/>
          <p:nvPr/>
        </p:nvGrpSpPr>
        <p:grpSpPr>
          <a:xfrm flipH="1" rot="-9887020">
            <a:off x="8432130" y="1025463"/>
            <a:ext cx="71666" cy="64988"/>
            <a:chOff x="6564109" y="1423441"/>
            <a:chExt cx="2766147" cy="1728423"/>
          </a:xfrm>
        </p:grpSpPr>
        <p:sp>
          <p:nvSpPr>
            <p:cNvPr id="796" name="Google Shape;796;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97" name="Google Shape;797;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798" name="Google Shape;798;p30"/>
          <p:cNvGrpSpPr/>
          <p:nvPr/>
        </p:nvGrpSpPr>
        <p:grpSpPr>
          <a:xfrm flipH="1" rot="-6724188">
            <a:off x="8930189" y="1891888"/>
            <a:ext cx="171444" cy="138071"/>
            <a:chOff x="7711969" y="2955130"/>
            <a:chExt cx="758748" cy="748692"/>
          </a:xfrm>
        </p:grpSpPr>
        <p:grpSp>
          <p:nvGrpSpPr>
            <p:cNvPr id="799" name="Google Shape;799;p30"/>
            <p:cNvGrpSpPr/>
            <p:nvPr/>
          </p:nvGrpSpPr>
          <p:grpSpPr>
            <a:xfrm rot="-6381848">
              <a:off x="7800079" y="3027184"/>
              <a:ext cx="582527" cy="619734"/>
              <a:chOff x="7111711" y="1423603"/>
              <a:chExt cx="2080125" cy="1522341"/>
            </a:xfrm>
          </p:grpSpPr>
          <p:sp>
            <p:nvSpPr>
              <p:cNvPr id="800" name="Google Shape;800;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01" name="Google Shape;801;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802" name="Google Shape;802;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03" name="Google Shape;803;p30"/>
          <p:cNvGrpSpPr/>
          <p:nvPr/>
        </p:nvGrpSpPr>
        <p:grpSpPr>
          <a:xfrm flipH="1" rot="-1190279">
            <a:off x="3659295" y="2584520"/>
            <a:ext cx="435089" cy="350530"/>
            <a:chOff x="7711969" y="2955130"/>
            <a:chExt cx="758748" cy="748692"/>
          </a:xfrm>
        </p:grpSpPr>
        <p:grpSp>
          <p:nvGrpSpPr>
            <p:cNvPr id="804" name="Google Shape;804;p30"/>
            <p:cNvGrpSpPr/>
            <p:nvPr/>
          </p:nvGrpSpPr>
          <p:grpSpPr>
            <a:xfrm rot="-6381848">
              <a:off x="7800079" y="3027184"/>
              <a:ext cx="582527" cy="619734"/>
              <a:chOff x="7111711" y="1423603"/>
              <a:chExt cx="2080125" cy="1522341"/>
            </a:xfrm>
          </p:grpSpPr>
          <p:sp>
            <p:nvSpPr>
              <p:cNvPr id="805" name="Google Shape;805;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06" name="Google Shape;806;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807" name="Google Shape;807;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08" name="Google Shape;808;p30"/>
          <p:cNvGrpSpPr/>
          <p:nvPr/>
        </p:nvGrpSpPr>
        <p:grpSpPr>
          <a:xfrm flipH="1" rot="-281315">
            <a:off x="10463864" y="2217668"/>
            <a:ext cx="192893" cy="175331"/>
            <a:chOff x="6564109" y="1423441"/>
            <a:chExt cx="2766147" cy="1728423"/>
          </a:xfrm>
        </p:grpSpPr>
        <p:sp>
          <p:nvSpPr>
            <p:cNvPr id="809" name="Google Shape;809;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10" name="Google Shape;810;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11" name="Google Shape;811;p30"/>
          <p:cNvGrpSpPr/>
          <p:nvPr/>
        </p:nvGrpSpPr>
        <p:grpSpPr>
          <a:xfrm flipH="1" rot="2884673">
            <a:off x="4158279" y="2958981"/>
            <a:ext cx="461640" cy="371914"/>
            <a:chOff x="7711969" y="2955130"/>
            <a:chExt cx="758748" cy="748692"/>
          </a:xfrm>
        </p:grpSpPr>
        <p:grpSp>
          <p:nvGrpSpPr>
            <p:cNvPr id="812" name="Google Shape;812;p30"/>
            <p:cNvGrpSpPr/>
            <p:nvPr/>
          </p:nvGrpSpPr>
          <p:grpSpPr>
            <a:xfrm rot="-6381848">
              <a:off x="7800079" y="3027184"/>
              <a:ext cx="582527" cy="619734"/>
              <a:chOff x="7111711" y="1423603"/>
              <a:chExt cx="2080125" cy="1522341"/>
            </a:xfrm>
          </p:grpSpPr>
          <p:sp>
            <p:nvSpPr>
              <p:cNvPr id="813" name="Google Shape;813;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14" name="Google Shape;814;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815" name="Google Shape;815;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16" name="Google Shape;816;p30"/>
          <p:cNvGrpSpPr/>
          <p:nvPr/>
        </p:nvGrpSpPr>
        <p:grpSpPr>
          <a:xfrm flipH="1" rot="-285102">
            <a:off x="3828925" y="3217524"/>
            <a:ext cx="110195" cy="100060"/>
            <a:chOff x="6564109" y="1423441"/>
            <a:chExt cx="2766147" cy="1728423"/>
          </a:xfrm>
        </p:grpSpPr>
        <p:sp>
          <p:nvSpPr>
            <p:cNvPr id="817" name="Google Shape;817;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18" name="Google Shape;818;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19" name="Google Shape;819;p30"/>
          <p:cNvGrpSpPr/>
          <p:nvPr/>
        </p:nvGrpSpPr>
        <p:grpSpPr>
          <a:xfrm rot="9893009">
            <a:off x="9927169" y="1764439"/>
            <a:ext cx="110314" cy="100082"/>
            <a:chOff x="6564109" y="1423441"/>
            <a:chExt cx="2766147" cy="1728423"/>
          </a:xfrm>
        </p:grpSpPr>
        <p:sp>
          <p:nvSpPr>
            <p:cNvPr id="820" name="Google Shape;820;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21" name="Google Shape;821;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22" name="Google Shape;822;p30"/>
          <p:cNvGrpSpPr/>
          <p:nvPr/>
        </p:nvGrpSpPr>
        <p:grpSpPr>
          <a:xfrm>
            <a:off x="9481550" y="486624"/>
            <a:ext cx="764983" cy="789010"/>
            <a:chOff x="6861904" y="1423875"/>
            <a:chExt cx="2004148" cy="1727634"/>
          </a:xfrm>
        </p:grpSpPr>
        <p:sp>
          <p:nvSpPr>
            <p:cNvPr id="823" name="Google Shape;823;p30"/>
            <p:cNvSpPr/>
            <p:nvPr/>
          </p:nvSpPr>
          <p:spPr>
            <a:xfrm>
              <a:off x="7470650" y="1423875"/>
              <a:ext cx="1395402" cy="1727634"/>
            </a:xfrm>
            <a:custGeom>
              <a:rect b="b" l="l" r="r" t="t"/>
              <a:pathLst>
                <a:path extrusionOk="0" h="788874" w="532596">
                  <a:moveTo>
                    <a:pt x="0" y="788874"/>
                  </a:moveTo>
                  <a:lnTo>
                    <a:pt x="532596" y="0"/>
                  </a:lnTo>
                  <a:lnTo>
                    <a:pt x="521607" y="430058"/>
                  </a:lnTo>
                  <a:lnTo>
                    <a:pt x="0" y="788874"/>
                  </a:lnTo>
                  <a:close/>
                </a:path>
              </a:pathLst>
            </a:custGeom>
            <a:solidFill>
              <a:srgbClr val="4C3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24" name="Google Shape;824;p30"/>
            <p:cNvSpPr/>
            <p:nvPr/>
          </p:nvSpPr>
          <p:spPr>
            <a:xfrm rot="10800000">
              <a:off x="6861904" y="1423975"/>
              <a:ext cx="2003700" cy="1727100"/>
            </a:xfrm>
            <a:prstGeom prst="triangle">
              <a:avLst>
                <a:gd fmla="val 69650" name="adj"/>
              </a:avLst>
            </a:prstGeom>
            <a:solidFill>
              <a:srgbClr val="382B4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25" name="Google Shape;825;p30"/>
          <p:cNvGrpSpPr/>
          <p:nvPr/>
        </p:nvGrpSpPr>
        <p:grpSpPr>
          <a:xfrm>
            <a:off x="6214146" y="2063214"/>
            <a:ext cx="382391" cy="394592"/>
            <a:chOff x="6861904" y="1423875"/>
            <a:chExt cx="2004148" cy="1727634"/>
          </a:xfrm>
        </p:grpSpPr>
        <p:sp>
          <p:nvSpPr>
            <p:cNvPr id="826" name="Google Shape;826;p30"/>
            <p:cNvSpPr/>
            <p:nvPr/>
          </p:nvSpPr>
          <p:spPr>
            <a:xfrm>
              <a:off x="7470650" y="1423875"/>
              <a:ext cx="1395402" cy="1727634"/>
            </a:xfrm>
            <a:custGeom>
              <a:rect b="b" l="l" r="r" t="t"/>
              <a:pathLst>
                <a:path extrusionOk="0" h="788874" w="532596">
                  <a:moveTo>
                    <a:pt x="0" y="788874"/>
                  </a:moveTo>
                  <a:lnTo>
                    <a:pt x="532596" y="0"/>
                  </a:lnTo>
                  <a:lnTo>
                    <a:pt x="521607" y="430058"/>
                  </a:lnTo>
                  <a:lnTo>
                    <a:pt x="0" y="788874"/>
                  </a:lnTo>
                  <a:close/>
                </a:path>
              </a:pathLst>
            </a:custGeom>
            <a:solidFill>
              <a:srgbClr val="4C3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27" name="Google Shape;827;p30"/>
            <p:cNvSpPr/>
            <p:nvPr/>
          </p:nvSpPr>
          <p:spPr>
            <a:xfrm rot="10800000">
              <a:off x="6861904" y="1423975"/>
              <a:ext cx="2003700" cy="1727100"/>
            </a:xfrm>
            <a:prstGeom prst="triangle">
              <a:avLst>
                <a:gd fmla="val 69650" name="adj"/>
              </a:avLst>
            </a:prstGeom>
            <a:solidFill>
              <a:srgbClr val="382B4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28" name="Google Shape;828;p30"/>
          <p:cNvGrpSpPr/>
          <p:nvPr/>
        </p:nvGrpSpPr>
        <p:grpSpPr>
          <a:xfrm rot="938127">
            <a:off x="6972642" y="2611291"/>
            <a:ext cx="767921" cy="816260"/>
            <a:chOff x="7111711" y="1423441"/>
            <a:chExt cx="2362636" cy="1727634"/>
          </a:xfrm>
        </p:grpSpPr>
        <p:sp>
          <p:nvSpPr>
            <p:cNvPr id="829" name="Google Shape;829;p30"/>
            <p:cNvSpPr/>
            <p:nvPr/>
          </p:nvSpPr>
          <p:spPr>
            <a:xfrm>
              <a:off x="7470648" y="1423875"/>
              <a:ext cx="2003700" cy="1727100"/>
            </a:xfrm>
            <a:prstGeom prst="triangle">
              <a:avLst>
                <a:gd fmla="val 6965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30" name="Google Shape;830;p30"/>
            <p:cNvSpPr/>
            <p:nvPr/>
          </p:nvSpPr>
          <p:spPr>
            <a:xfrm rot="10800000">
              <a:off x="7111711" y="1423441"/>
              <a:ext cx="1753893" cy="1727634"/>
            </a:xfrm>
            <a:custGeom>
              <a:rect b="b" l="l" r="r" t="t"/>
              <a:pathLst>
                <a:path extrusionOk="0" h="788874" w="669425">
                  <a:moveTo>
                    <a:pt x="0" y="788874"/>
                  </a:moveTo>
                  <a:lnTo>
                    <a:pt x="532596" y="0"/>
                  </a:lnTo>
                  <a:lnTo>
                    <a:pt x="669425" y="360249"/>
                  </a:lnTo>
                  <a:lnTo>
                    <a:pt x="0" y="788874"/>
                  </a:ln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31" name="Google Shape;831;p30"/>
          <p:cNvGrpSpPr/>
          <p:nvPr/>
        </p:nvGrpSpPr>
        <p:grpSpPr>
          <a:xfrm rot="-6590279">
            <a:off x="3521221" y="4894624"/>
            <a:ext cx="435089" cy="350530"/>
            <a:chOff x="7711969" y="2955130"/>
            <a:chExt cx="758748" cy="748692"/>
          </a:xfrm>
        </p:grpSpPr>
        <p:grpSp>
          <p:nvGrpSpPr>
            <p:cNvPr id="832" name="Google Shape;832;p30"/>
            <p:cNvGrpSpPr/>
            <p:nvPr/>
          </p:nvGrpSpPr>
          <p:grpSpPr>
            <a:xfrm rot="-6381848">
              <a:off x="7800079" y="3027184"/>
              <a:ext cx="582527" cy="619734"/>
              <a:chOff x="7111711" y="1423603"/>
              <a:chExt cx="2080125" cy="1522341"/>
            </a:xfrm>
          </p:grpSpPr>
          <p:sp>
            <p:nvSpPr>
              <p:cNvPr id="833" name="Google Shape;833;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34" name="Google Shape;834;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835" name="Google Shape;835;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36" name="Google Shape;836;p30"/>
          <p:cNvGrpSpPr/>
          <p:nvPr/>
        </p:nvGrpSpPr>
        <p:grpSpPr>
          <a:xfrm rot="-6307955">
            <a:off x="3496358" y="4595423"/>
            <a:ext cx="192849" cy="175302"/>
            <a:chOff x="6564109" y="1423441"/>
            <a:chExt cx="2766147" cy="1728423"/>
          </a:xfrm>
        </p:grpSpPr>
        <p:sp>
          <p:nvSpPr>
            <p:cNvPr id="837" name="Google Shape;837;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38" name="Google Shape;838;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39" name="Google Shape;839;p30"/>
          <p:cNvGrpSpPr/>
          <p:nvPr/>
        </p:nvGrpSpPr>
        <p:grpSpPr>
          <a:xfrm rot="-7500227">
            <a:off x="3660251" y="5342582"/>
            <a:ext cx="110428" cy="100166"/>
            <a:chOff x="6564109" y="1423441"/>
            <a:chExt cx="2766147" cy="1728423"/>
          </a:xfrm>
        </p:grpSpPr>
        <p:sp>
          <p:nvSpPr>
            <p:cNvPr id="840" name="Google Shape;840;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41" name="Google Shape;841;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42" name="Google Shape;842;p30"/>
          <p:cNvGrpSpPr/>
          <p:nvPr/>
        </p:nvGrpSpPr>
        <p:grpSpPr>
          <a:xfrm rot="-6590849">
            <a:off x="2789039" y="6166893"/>
            <a:ext cx="161575" cy="130137"/>
            <a:chOff x="7711969" y="2955130"/>
            <a:chExt cx="758748" cy="748692"/>
          </a:xfrm>
        </p:grpSpPr>
        <p:grpSp>
          <p:nvGrpSpPr>
            <p:cNvPr id="843" name="Google Shape;843;p30"/>
            <p:cNvGrpSpPr/>
            <p:nvPr/>
          </p:nvGrpSpPr>
          <p:grpSpPr>
            <a:xfrm rot="-6381848">
              <a:off x="7800079" y="3027184"/>
              <a:ext cx="582527" cy="619734"/>
              <a:chOff x="7111711" y="1423603"/>
              <a:chExt cx="2080125" cy="1522341"/>
            </a:xfrm>
          </p:grpSpPr>
          <p:sp>
            <p:nvSpPr>
              <p:cNvPr id="844" name="Google Shape;844;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45" name="Google Shape;845;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846" name="Google Shape;846;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47" name="Google Shape;847;p30"/>
          <p:cNvGrpSpPr/>
          <p:nvPr/>
        </p:nvGrpSpPr>
        <p:grpSpPr>
          <a:xfrm rot="-7506042">
            <a:off x="2848819" y="5516417"/>
            <a:ext cx="71677" cy="65022"/>
            <a:chOff x="6564109" y="1423441"/>
            <a:chExt cx="2766147" cy="1728423"/>
          </a:xfrm>
        </p:grpSpPr>
        <p:sp>
          <p:nvSpPr>
            <p:cNvPr id="848" name="Google Shape;848;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49" name="Google Shape;849;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50" name="Google Shape;850;p30"/>
          <p:cNvGrpSpPr/>
          <p:nvPr/>
        </p:nvGrpSpPr>
        <p:grpSpPr>
          <a:xfrm flipH="1" rot="6306991">
            <a:off x="3129672" y="3703960"/>
            <a:ext cx="110314" cy="100082"/>
            <a:chOff x="6564109" y="1423441"/>
            <a:chExt cx="2766147" cy="1728423"/>
          </a:xfrm>
        </p:grpSpPr>
        <p:sp>
          <p:nvSpPr>
            <p:cNvPr id="851" name="Google Shape;851;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52" name="Google Shape;852;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53" name="Google Shape;853;p30"/>
          <p:cNvGrpSpPr/>
          <p:nvPr/>
        </p:nvGrpSpPr>
        <p:grpSpPr>
          <a:xfrm flipH="1" rot="6312980">
            <a:off x="2299507" y="3669914"/>
            <a:ext cx="71666" cy="64988"/>
            <a:chOff x="6564109" y="1423441"/>
            <a:chExt cx="2766147" cy="1728423"/>
          </a:xfrm>
        </p:grpSpPr>
        <p:sp>
          <p:nvSpPr>
            <p:cNvPr id="854" name="Google Shape;854;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55" name="Google Shape;855;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56" name="Google Shape;856;p30"/>
          <p:cNvGrpSpPr/>
          <p:nvPr/>
        </p:nvGrpSpPr>
        <p:grpSpPr>
          <a:xfrm flipH="1" rot="9475812">
            <a:off x="2788785" y="4532492"/>
            <a:ext cx="171444" cy="138071"/>
            <a:chOff x="7711969" y="2955130"/>
            <a:chExt cx="758748" cy="748692"/>
          </a:xfrm>
        </p:grpSpPr>
        <p:grpSp>
          <p:nvGrpSpPr>
            <p:cNvPr id="857" name="Google Shape;857;p30"/>
            <p:cNvGrpSpPr/>
            <p:nvPr/>
          </p:nvGrpSpPr>
          <p:grpSpPr>
            <a:xfrm rot="-6381848">
              <a:off x="7800079" y="3027184"/>
              <a:ext cx="582527" cy="619734"/>
              <a:chOff x="7111711" y="1423603"/>
              <a:chExt cx="2080125" cy="1522341"/>
            </a:xfrm>
          </p:grpSpPr>
          <p:sp>
            <p:nvSpPr>
              <p:cNvPr id="858" name="Google Shape;858;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59" name="Google Shape;859;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860" name="Google Shape;860;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61" name="Google Shape;861;p30"/>
          <p:cNvGrpSpPr/>
          <p:nvPr/>
        </p:nvGrpSpPr>
        <p:grpSpPr>
          <a:xfrm rot="4493009">
            <a:off x="3794080" y="4409298"/>
            <a:ext cx="110314" cy="100082"/>
            <a:chOff x="6564109" y="1423441"/>
            <a:chExt cx="2766147" cy="1728423"/>
          </a:xfrm>
        </p:grpSpPr>
        <p:sp>
          <p:nvSpPr>
            <p:cNvPr id="862" name="Google Shape;862;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63" name="Google Shape;863;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64" name="Google Shape;864;p30"/>
          <p:cNvGrpSpPr/>
          <p:nvPr/>
        </p:nvGrpSpPr>
        <p:grpSpPr>
          <a:xfrm rot="-5400000">
            <a:off x="3348193" y="3130957"/>
            <a:ext cx="764983" cy="789010"/>
            <a:chOff x="6861904" y="1423875"/>
            <a:chExt cx="2004148" cy="1727634"/>
          </a:xfrm>
        </p:grpSpPr>
        <p:sp>
          <p:nvSpPr>
            <p:cNvPr id="865" name="Google Shape;865;p30"/>
            <p:cNvSpPr/>
            <p:nvPr/>
          </p:nvSpPr>
          <p:spPr>
            <a:xfrm>
              <a:off x="7470650" y="1423875"/>
              <a:ext cx="1395402" cy="1727634"/>
            </a:xfrm>
            <a:custGeom>
              <a:rect b="b" l="l" r="r" t="t"/>
              <a:pathLst>
                <a:path extrusionOk="0" h="788874" w="532596">
                  <a:moveTo>
                    <a:pt x="0" y="788874"/>
                  </a:moveTo>
                  <a:lnTo>
                    <a:pt x="532596" y="0"/>
                  </a:lnTo>
                  <a:lnTo>
                    <a:pt x="521607" y="430058"/>
                  </a:lnTo>
                  <a:lnTo>
                    <a:pt x="0" y="788874"/>
                  </a:lnTo>
                  <a:close/>
                </a:path>
              </a:pathLst>
            </a:custGeom>
            <a:solidFill>
              <a:srgbClr val="4C3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66" name="Google Shape;866;p30"/>
            <p:cNvSpPr/>
            <p:nvPr/>
          </p:nvSpPr>
          <p:spPr>
            <a:xfrm rot="10800000">
              <a:off x="6861904" y="1423975"/>
              <a:ext cx="2003700" cy="1727100"/>
            </a:xfrm>
            <a:prstGeom prst="triangle">
              <a:avLst>
                <a:gd fmla="val 69650" name="adj"/>
              </a:avLst>
            </a:prstGeom>
            <a:solidFill>
              <a:srgbClr val="382B4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67" name="Google Shape;867;p30"/>
          <p:cNvGrpSpPr/>
          <p:nvPr/>
        </p:nvGrpSpPr>
        <p:grpSpPr>
          <a:xfrm rot="-5400000">
            <a:off x="502046" y="5759573"/>
            <a:ext cx="960388" cy="990798"/>
            <a:chOff x="6861904" y="1423875"/>
            <a:chExt cx="2004148" cy="1727634"/>
          </a:xfrm>
        </p:grpSpPr>
        <p:sp>
          <p:nvSpPr>
            <p:cNvPr id="868" name="Google Shape;868;p30"/>
            <p:cNvSpPr/>
            <p:nvPr/>
          </p:nvSpPr>
          <p:spPr>
            <a:xfrm>
              <a:off x="7470650" y="1423875"/>
              <a:ext cx="1395402" cy="1727634"/>
            </a:xfrm>
            <a:custGeom>
              <a:rect b="b" l="l" r="r" t="t"/>
              <a:pathLst>
                <a:path extrusionOk="0" h="788874" w="532596">
                  <a:moveTo>
                    <a:pt x="0" y="788874"/>
                  </a:moveTo>
                  <a:lnTo>
                    <a:pt x="532596" y="0"/>
                  </a:lnTo>
                  <a:lnTo>
                    <a:pt x="521607" y="430058"/>
                  </a:lnTo>
                  <a:lnTo>
                    <a:pt x="0" y="788874"/>
                  </a:lnTo>
                  <a:close/>
                </a:path>
              </a:pathLst>
            </a:custGeom>
            <a:solidFill>
              <a:srgbClr val="4C3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69" name="Google Shape;869;p30"/>
            <p:cNvSpPr/>
            <p:nvPr/>
          </p:nvSpPr>
          <p:spPr>
            <a:xfrm rot="10800000">
              <a:off x="6861904" y="1423975"/>
              <a:ext cx="2003700" cy="1727100"/>
            </a:xfrm>
            <a:prstGeom prst="triangle">
              <a:avLst>
                <a:gd fmla="val 69650" name="adj"/>
              </a:avLst>
            </a:prstGeom>
            <a:solidFill>
              <a:srgbClr val="382B4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pic>
        <p:nvPicPr>
          <p:cNvPr id="870" name="Google Shape;870;p30"/>
          <p:cNvPicPr preferRelativeResize="0"/>
          <p:nvPr/>
        </p:nvPicPr>
        <p:blipFill rotWithShape="1">
          <a:blip r:embed="rId3">
            <a:alphaModFix/>
          </a:blip>
          <a:srcRect b="0" l="0" r="0" t="0"/>
          <a:stretch/>
        </p:blipFill>
        <p:spPr>
          <a:xfrm>
            <a:off x="552800" y="476603"/>
            <a:ext cx="1212775" cy="1213853"/>
          </a:xfrm>
          <a:prstGeom prst="rect">
            <a:avLst/>
          </a:prstGeom>
          <a:noFill/>
          <a:ln>
            <a:noFill/>
          </a:ln>
        </p:spPr>
      </p:pic>
      <p:pic>
        <p:nvPicPr>
          <p:cNvPr id="871" name="Google Shape;871;p30"/>
          <p:cNvPicPr preferRelativeResize="0"/>
          <p:nvPr/>
        </p:nvPicPr>
        <p:blipFill rotWithShape="1">
          <a:blip r:embed="rId4">
            <a:alphaModFix/>
          </a:blip>
          <a:srcRect b="0" l="0" r="0" t="0"/>
          <a:stretch/>
        </p:blipFill>
        <p:spPr>
          <a:xfrm>
            <a:off x="3766660" y="1099029"/>
            <a:ext cx="4080315" cy="3321496"/>
          </a:xfrm>
          <a:prstGeom prst="rect">
            <a:avLst/>
          </a:prstGeom>
          <a:noFill/>
          <a:ln>
            <a:noFill/>
          </a:ln>
        </p:spPr>
      </p:pic>
      <p:grpSp>
        <p:nvGrpSpPr>
          <p:cNvPr id="872" name="Google Shape;872;p30"/>
          <p:cNvGrpSpPr/>
          <p:nvPr/>
        </p:nvGrpSpPr>
        <p:grpSpPr>
          <a:xfrm>
            <a:off x="5038015" y="5811833"/>
            <a:ext cx="759358" cy="608846"/>
            <a:chOff x="7934" y="9152"/>
            <a:chExt cx="1197" cy="959"/>
          </a:xfrm>
        </p:grpSpPr>
        <p:grpSp>
          <p:nvGrpSpPr>
            <p:cNvPr id="873" name="Google Shape;873;p30"/>
            <p:cNvGrpSpPr/>
            <p:nvPr/>
          </p:nvGrpSpPr>
          <p:grpSpPr>
            <a:xfrm rot="-1106097">
              <a:off x="8198" y="9184"/>
              <a:ext cx="240" cy="237"/>
              <a:chOff x="7711969" y="2955130"/>
              <a:chExt cx="758748" cy="748692"/>
            </a:xfrm>
          </p:grpSpPr>
          <p:grpSp>
            <p:nvGrpSpPr>
              <p:cNvPr id="874" name="Google Shape;874;p30"/>
              <p:cNvGrpSpPr/>
              <p:nvPr/>
            </p:nvGrpSpPr>
            <p:grpSpPr>
              <a:xfrm rot="-6381848">
                <a:off x="7800079" y="3027184"/>
                <a:ext cx="582527" cy="619734"/>
                <a:chOff x="7111711" y="1423603"/>
                <a:chExt cx="2080125" cy="1522341"/>
              </a:xfrm>
            </p:grpSpPr>
            <p:sp>
              <p:nvSpPr>
                <p:cNvPr id="875" name="Google Shape;875;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76" name="Google Shape;876;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877" name="Google Shape;877;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78" name="Google Shape;878;p30"/>
            <p:cNvGrpSpPr/>
            <p:nvPr/>
          </p:nvGrpSpPr>
          <p:grpSpPr>
            <a:xfrm>
              <a:off x="8768" y="9758"/>
              <a:ext cx="277" cy="244"/>
              <a:chOff x="6564109" y="1423441"/>
              <a:chExt cx="2766147" cy="1728423"/>
            </a:xfrm>
          </p:grpSpPr>
          <p:sp>
            <p:nvSpPr>
              <p:cNvPr id="879" name="Google Shape;879;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80" name="Google Shape;880;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81" name="Google Shape;881;p30"/>
            <p:cNvGrpSpPr/>
            <p:nvPr/>
          </p:nvGrpSpPr>
          <p:grpSpPr>
            <a:xfrm rot="-5400000">
              <a:off x="7899" y="9798"/>
              <a:ext cx="232" cy="231"/>
              <a:chOff x="6564110" y="1423472"/>
              <a:chExt cx="2324980" cy="1632858"/>
            </a:xfrm>
          </p:grpSpPr>
          <p:sp>
            <p:nvSpPr>
              <p:cNvPr id="882" name="Google Shape;882;p30"/>
              <p:cNvSpPr/>
              <p:nvPr/>
            </p:nvSpPr>
            <p:spPr>
              <a:xfrm>
                <a:off x="8064806" y="1423874"/>
                <a:ext cx="824284" cy="1632456"/>
              </a:xfrm>
              <a:custGeom>
                <a:rect b="b" l="l" r="r" t="t"/>
                <a:pathLst>
                  <a:path extrusionOk="0" h="664275" w="230892">
                    <a:moveTo>
                      <a:pt x="0" y="664275"/>
                    </a:moveTo>
                    <a:lnTo>
                      <a:pt x="224441" y="0"/>
                    </a:lnTo>
                    <a:cubicBezTo>
                      <a:pt x="226591" y="155636"/>
                      <a:pt x="228742" y="311272"/>
                      <a:pt x="230892" y="466908"/>
                    </a:cubicBezTo>
                    <a:lnTo>
                      <a:pt x="0" y="664275"/>
                    </a:lnTo>
                    <a:close/>
                  </a:path>
                </a:pathLst>
              </a:custGeom>
              <a:solidFill>
                <a:srgbClr val="B47A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83" name="Google Shape;883;p30"/>
              <p:cNvSpPr/>
              <p:nvPr/>
            </p:nvSpPr>
            <p:spPr>
              <a:xfrm rot="10800000">
                <a:off x="6564110" y="1423472"/>
                <a:ext cx="2301494" cy="1604668"/>
              </a:xfrm>
              <a:custGeom>
                <a:rect b="b" l="l" r="r" t="t"/>
                <a:pathLst>
                  <a:path extrusionOk="0" h="732725" w="878433">
                    <a:moveTo>
                      <a:pt x="0" y="732725"/>
                    </a:moveTo>
                    <a:lnTo>
                      <a:pt x="301709" y="0"/>
                    </a:lnTo>
                    <a:lnTo>
                      <a:pt x="878433" y="364155"/>
                    </a:lnTo>
                    <a:lnTo>
                      <a:pt x="0" y="73272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sp>
        <p:nvSpPr>
          <p:cNvPr id="884" name="Google Shape;884;p30"/>
          <p:cNvSpPr/>
          <p:nvPr/>
        </p:nvSpPr>
        <p:spPr>
          <a:xfrm>
            <a:off x="2578665" y="3396120"/>
            <a:ext cx="6456300" cy="2133300"/>
          </a:xfrm>
          <a:prstGeom prst="roundRect">
            <a:avLst>
              <a:gd fmla="val 10472" name="adj"/>
            </a:avLst>
          </a:prstGeom>
          <a:solidFill>
            <a:srgbClr val="2A2231"/>
          </a:solidFill>
          <a:ln>
            <a:noFill/>
          </a:ln>
          <a:effectLst>
            <a:outerShdw blurRad="317500" sx="103000" rotWithShape="0" algn="tl" dir="2700000" dist="38100" sy="103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chemeClr val="lt1"/>
                </a:solidFill>
                <a:latin typeface="Cambria"/>
                <a:ea typeface="Cambria"/>
                <a:cs typeface="Cambria"/>
                <a:sym typeface="Cambria"/>
              </a:rPr>
              <a:t>Background &amp; Object</a:t>
            </a:r>
            <a:endParaRPr b="0" i="0" sz="4000" u="none" cap="none" strike="noStrike">
              <a:solidFill>
                <a:schemeClr val="lt1"/>
              </a:solidFill>
              <a:latin typeface="Cambria"/>
              <a:ea typeface="Cambria"/>
              <a:cs typeface="Cambria"/>
              <a:sym typeface="Cambria"/>
            </a:endParaRPr>
          </a:p>
        </p:txBody>
      </p:sp>
      <p:grpSp>
        <p:nvGrpSpPr>
          <p:cNvPr id="885" name="Google Shape;885;p30"/>
          <p:cNvGrpSpPr/>
          <p:nvPr/>
        </p:nvGrpSpPr>
        <p:grpSpPr>
          <a:xfrm rot="-7499018">
            <a:off x="2794661" y="5388100"/>
            <a:ext cx="677910" cy="703572"/>
            <a:chOff x="7470199" y="1423441"/>
            <a:chExt cx="2420140" cy="1728424"/>
          </a:xfrm>
        </p:grpSpPr>
        <p:sp>
          <p:nvSpPr>
            <p:cNvPr id="886" name="Google Shape;886;p30"/>
            <p:cNvSpPr/>
            <p:nvPr/>
          </p:nvSpPr>
          <p:spPr>
            <a:xfrm>
              <a:off x="7470647" y="1423876"/>
              <a:ext cx="2419692" cy="1727989"/>
            </a:xfrm>
            <a:custGeom>
              <a:rect b="b" l="l" r="r" t="t"/>
              <a:pathLst>
                <a:path extrusionOk="0" h="703149" w="677785">
                  <a:moveTo>
                    <a:pt x="0" y="703149"/>
                  </a:moveTo>
                  <a:lnTo>
                    <a:pt x="390859" y="0"/>
                  </a:lnTo>
                  <a:lnTo>
                    <a:pt x="677785" y="626802"/>
                  </a:lnTo>
                  <a:lnTo>
                    <a:pt x="0" y="703149"/>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87" name="Google Shape;887;p30"/>
            <p:cNvSpPr/>
            <p:nvPr/>
          </p:nvSpPr>
          <p:spPr>
            <a:xfrm rot="10800000">
              <a:off x="7470199" y="1423441"/>
              <a:ext cx="1395402" cy="1727634"/>
            </a:xfrm>
            <a:custGeom>
              <a:rect b="b" l="l" r="r" t="t"/>
              <a:pathLst>
                <a:path extrusionOk="0" h="788874" w="532596">
                  <a:moveTo>
                    <a:pt x="0" y="788874"/>
                  </a:moveTo>
                  <a:lnTo>
                    <a:pt x="532596" y="0"/>
                  </a:lnTo>
                  <a:lnTo>
                    <a:pt x="495307" y="442509"/>
                  </a:lnTo>
                  <a:lnTo>
                    <a:pt x="0" y="788874"/>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88" name="Google Shape;888;p30"/>
          <p:cNvGrpSpPr/>
          <p:nvPr/>
        </p:nvGrpSpPr>
        <p:grpSpPr>
          <a:xfrm rot="-908849">
            <a:off x="2482383" y="4786705"/>
            <a:ext cx="774889" cy="703558"/>
            <a:chOff x="6564109" y="1423441"/>
            <a:chExt cx="2766147" cy="1728423"/>
          </a:xfrm>
        </p:grpSpPr>
        <p:sp>
          <p:nvSpPr>
            <p:cNvPr id="889" name="Google Shape;889;p30"/>
            <p:cNvSpPr/>
            <p:nvPr/>
          </p:nvSpPr>
          <p:spPr>
            <a:xfrm>
              <a:off x="7470646" y="1423875"/>
              <a:ext cx="1859609" cy="1727989"/>
            </a:xfrm>
            <a:custGeom>
              <a:rect b="b" l="l" r="r" t="t"/>
              <a:pathLst>
                <a:path extrusionOk="0" h="703149" w="520899">
                  <a:moveTo>
                    <a:pt x="0" y="703149"/>
                  </a:moveTo>
                  <a:lnTo>
                    <a:pt x="390859" y="0"/>
                  </a:lnTo>
                  <a:lnTo>
                    <a:pt x="520899" y="320502"/>
                  </a:lnTo>
                  <a:lnTo>
                    <a:pt x="0" y="703149"/>
                  </a:lnTo>
                  <a:close/>
                </a:path>
              </a:pathLst>
            </a:custGeom>
            <a:solidFill>
              <a:srgbClr val="F692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90" name="Google Shape;890;p30"/>
            <p:cNvSpPr/>
            <p:nvPr/>
          </p:nvSpPr>
          <p:spPr>
            <a:xfrm rot="10800000">
              <a:off x="6564109" y="1423441"/>
              <a:ext cx="2301494" cy="1727634"/>
            </a:xfrm>
            <a:custGeom>
              <a:rect b="b" l="l" r="r" t="t"/>
              <a:pathLst>
                <a:path extrusionOk="0" h="788874" w="878433">
                  <a:moveTo>
                    <a:pt x="0" y="788874"/>
                  </a:moveTo>
                  <a:lnTo>
                    <a:pt x="532596" y="0"/>
                  </a:lnTo>
                  <a:lnTo>
                    <a:pt x="878433" y="420304"/>
                  </a:lnTo>
                  <a:lnTo>
                    <a:pt x="0" y="788874"/>
                  </a:lnTo>
                  <a:close/>
                </a:path>
              </a:pathLst>
            </a:custGeom>
            <a:solidFill>
              <a:srgbClr val="E84A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91" name="Google Shape;891;p30"/>
          <p:cNvGrpSpPr/>
          <p:nvPr/>
        </p:nvGrpSpPr>
        <p:grpSpPr>
          <a:xfrm rot="-5400000">
            <a:off x="1956231" y="4067881"/>
            <a:ext cx="1136149" cy="518694"/>
            <a:chOff x="7711969" y="2955130"/>
            <a:chExt cx="758748" cy="748692"/>
          </a:xfrm>
        </p:grpSpPr>
        <p:grpSp>
          <p:nvGrpSpPr>
            <p:cNvPr id="892" name="Google Shape;892;p30"/>
            <p:cNvGrpSpPr/>
            <p:nvPr/>
          </p:nvGrpSpPr>
          <p:grpSpPr>
            <a:xfrm rot="-6381848">
              <a:off x="7800079" y="3027184"/>
              <a:ext cx="582527" cy="619734"/>
              <a:chOff x="7111711" y="1423603"/>
              <a:chExt cx="2080125" cy="1522341"/>
            </a:xfrm>
          </p:grpSpPr>
          <p:sp>
            <p:nvSpPr>
              <p:cNvPr id="893" name="Google Shape;893;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94" name="Google Shape;894;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895" name="Google Shape;895;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96" name="Google Shape;896;p30"/>
          <p:cNvGrpSpPr/>
          <p:nvPr/>
        </p:nvGrpSpPr>
        <p:grpSpPr>
          <a:xfrm rot="-2099018">
            <a:off x="8675358" y="2915773"/>
            <a:ext cx="677910" cy="703572"/>
            <a:chOff x="7470199" y="1423441"/>
            <a:chExt cx="2420140" cy="1728424"/>
          </a:xfrm>
        </p:grpSpPr>
        <p:sp>
          <p:nvSpPr>
            <p:cNvPr id="897" name="Google Shape;897;p30"/>
            <p:cNvSpPr/>
            <p:nvPr/>
          </p:nvSpPr>
          <p:spPr>
            <a:xfrm>
              <a:off x="7470647" y="1423876"/>
              <a:ext cx="2419692" cy="1727989"/>
            </a:xfrm>
            <a:custGeom>
              <a:rect b="b" l="l" r="r" t="t"/>
              <a:pathLst>
                <a:path extrusionOk="0" h="703149" w="677785">
                  <a:moveTo>
                    <a:pt x="0" y="703149"/>
                  </a:moveTo>
                  <a:lnTo>
                    <a:pt x="390859" y="0"/>
                  </a:lnTo>
                  <a:lnTo>
                    <a:pt x="677785" y="626802"/>
                  </a:lnTo>
                  <a:lnTo>
                    <a:pt x="0" y="703149"/>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98" name="Google Shape;898;p30"/>
            <p:cNvSpPr/>
            <p:nvPr/>
          </p:nvSpPr>
          <p:spPr>
            <a:xfrm rot="10800000">
              <a:off x="7470199" y="1423441"/>
              <a:ext cx="1395402" cy="1727634"/>
            </a:xfrm>
            <a:custGeom>
              <a:rect b="b" l="l" r="r" t="t"/>
              <a:pathLst>
                <a:path extrusionOk="0" h="788874" w="532596">
                  <a:moveTo>
                    <a:pt x="0" y="788874"/>
                  </a:moveTo>
                  <a:lnTo>
                    <a:pt x="532596" y="0"/>
                  </a:lnTo>
                  <a:lnTo>
                    <a:pt x="495307" y="442509"/>
                  </a:lnTo>
                  <a:lnTo>
                    <a:pt x="0" y="788874"/>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899" name="Google Shape;899;p30"/>
          <p:cNvGrpSpPr/>
          <p:nvPr/>
        </p:nvGrpSpPr>
        <p:grpSpPr>
          <a:xfrm rot="3942797">
            <a:off x="8226852" y="3256364"/>
            <a:ext cx="284077" cy="293053"/>
            <a:chOff x="6861904" y="1423874"/>
            <a:chExt cx="2004150" cy="1727636"/>
          </a:xfrm>
        </p:grpSpPr>
        <p:sp>
          <p:nvSpPr>
            <p:cNvPr id="900" name="Google Shape;900;p30"/>
            <p:cNvSpPr/>
            <p:nvPr/>
          </p:nvSpPr>
          <p:spPr>
            <a:xfrm>
              <a:off x="7470652" y="1423874"/>
              <a:ext cx="1395402" cy="1727636"/>
            </a:xfrm>
            <a:custGeom>
              <a:rect b="b" l="l" r="r" t="t"/>
              <a:pathLst>
                <a:path extrusionOk="0" h="788875" w="532596">
                  <a:moveTo>
                    <a:pt x="0" y="788875"/>
                  </a:moveTo>
                  <a:lnTo>
                    <a:pt x="532596" y="0"/>
                  </a:lnTo>
                  <a:lnTo>
                    <a:pt x="180050" y="677349"/>
                  </a:lnTo>
                  <a:lnTo>
                    <a:pt x="0" y="788875"/>
                  </a:lnTo>
                  <a:close/>
                </a:path>
              </a:pathLst>
            </a:cu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901" name="Google Shape;901;p30"/>
            <p:cNvSpPr/>
            <p:nvPr/>
          </p:nvSpPr>
          <p:spPr>
            <a:xfrm rot="10800000">
              <a:off x="6861904" y="1423975"/>
              <a:ext cx="2003700" cy="1727100"/>
            </a:xfrm>
            <a:prstGeom prst="triangle">
              <a:avLst>
                <a:gd fmla="val 69650" name="adj"/>
              </a:avLst>
            </a:prstGeom>
            <a:solidFill>
              <a:srgbClr val="CCA4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902" name="Google Shape;902;p30"/>
          <p:cNvGrpSpPr/>
          <p:nvPr/>
        </p:nvGrpSpPr>
        <p:grpSpPr>
          <a:xfrm rot="-5266090">
            <a:off x="8816567" y="3903070"/>
            <a:ext cx="171455" cy="138089"/>
            <a:chOff x="7711969" y="2955130"/>
            <a:chExt cx="758748" cy="748692"/>
          </a:xfrm>
        </p:grpSpPr>
        <p:grpSp>
          <p:nvGrpSpPr>
            <p:cNvPr id="903" name="Google Shape;903;p30"/>
            <p:cNvGrpSpPr/>
            <p:nvPr/>
          </p:nvGrpSpPr>
          <p:grpSpPr>
            <a:xfrm rot="-6381848">
              <a:off x="7800079" y="3027184"/>
              <a:ext cx="582527" cy="619734"/>
              <a:chOff x="7111711" y="1423603"/>
              <a:chExt cx="2080125" cy="1522341"/>
            </a:xfrm>
          </p:grpSpPr>
          <p:sp>
            <p:nvSpPr>
              <p:cNvPr id="904" name="Google Shape;904;p30"/>
              <p:cNvSpPr/>
              <p:nvPr/>
            </p:nvSpPr>
            <p:spPr>
              <a:xfrm>
                <a:off x="7943000" y="1423876"/>
                <a:ext cx="1248836" cy="1522067"/>
              </a:xfrm>
              <a:custGeom>
                <a:rect b="b" l="l" r="r" t="t"/>
                <a:pathLst>
                  <a:path extrusionOk="0" h="619356" w="349814">
                    <a:moveTo>
                      <a:pt x="0" y="444186"/>
                    </a:moveTo>
                    <a:lnTo>
                      <a:pt x="258556" y="0"/>
                    </a:lnTo>
                    <a:lnTo>
                      <a:pt x="349814" y="619356"/>
                    </a:lnTo>
                    <a:lnTo>
                      <a:pt x="0" y="444186"/>
                    </a:lnTo>
                    <a:close/>
                  </a:path>
                </a:pathLst>
              </a:custGeom>
              <a:solidFill>
                <a:srgbClr val="144A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905" name="Google Shape;905;p30"/>
              <p:cNvSpPr/>
              <p:nvPr/>
            </p:nvSpPr>
            <p:spPr>
              <a:xfrm rot="10800000">
                <a:off x="7111711" y="1423603"/>
                <a:ext cx="1753893" cy="1089551"/>
              </a:xfrm>
              <a:custGeom>
                <a:rect b="b" l="l" r="r" t="t"/>
                <a:pathLst>
                  <a:path extrusionOk="0" h="497512" w="669425">
                    <a:moveTo>
                      <a:pt x="0" y="497512"/>
                    </a:moveTo>
                    <a:lnTo>
                      <a:pt x="351276" y="0"/>
                    </a:lnTo>
                    <a:lnTo>
                      <a:pt x="669425" y="68887"/>
                    </a:lnTo>
                    <a:lnTo>
                      <a:pt x="0" y="497512"/>
                    </a:lnTo>
                    <a:close/>
                  </a:path>
                </a:pathLst>
              </a:custGeom>
              <a:solidFill>
                <a:srgbClr val="29A6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
          <p:nvSpPr>
            <p:cNvPr id="906" name="Google Shape;906;p30"/>
            <p:cNvSpPr/>
            <p:nvPr/>
          </p:nvSpPr>
          <p:spPr>
            <a:xfrm rot="-5400000">
              <a:off x="7951800" y="3227968"/>
              <a:ext cx="639890" cy="94214"/>
            </a:xfrm>
            <a:custGeom>
              <a:rect b="b" l="l" r="r" t="t"/>
              <a:pathLst>
                <a:path extrusionOk="0" h="94214" w="639890">
                  <a:moveTo>
                    <a:pt x="0" y="0"/>
                  </a:moveTo>
                  <a:lnTo>
                    <a:pt x="246358" y="6804"/>
                  </a:lnTo>
                  <a:lnTo>
                    <a:pt x="639890" y="94214"/>
                  </a:lnTo>
                  <a:lnTo>
                    <a:pt x="0" y="0"/>
                  </a:lnTo>
                  <a:close/>
                </a:path>
              </a:pathLst>
            </a:custGeom>
            <a:solidFill>
              <a:srgbClr val="2264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600"/>
                                  </p:stCondLst>
                                  <p:childTnLst>
                                    <p:set>
                                      <p:cBhvr>
                                        <p:cTn dur="1" fill="hold">
                                          <p:stCondLst>
                                            <p:cond delay="0"/>
                                          </p:stCondLst>
                                        </p:cTn>
                                        <p:tgtEl>
                                          <p:spTgt spid="790"/>
                                        </p:tgtEl>
                                        <p:attrNameLst>
                                          <p:attrName>style.visibility</p:attrName>
                                        </p:attrNameLst>
                                      </p:cBhvr>
                                      <p:to>
                                        <p:strVal val="visible"/>
                                      </p:to>
                                    </p:set>
                                    <p:anim calcmode="lin" valueType="num">
                                      <p:cBhvr additive="base">
                                        <p:cTn dur="500"/>
                                        <p:tgtEl>
                                          <p:spTgt spid="7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60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500"/>
                                        <p:tgtEl>
                                          <p:spTgt spid="7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600"/>
                                  </p:stCondLst>
                                  <p:childTnLst>
                                    <p:set>
                                      <p:cBhvr>
                                        <p:cTn dur="1" fill="hold">
                                          <p:stCondLst>
                                            <p:cond delay="0"/>
                                          </p:stCondLst>
                                        </p:cTn>
                                        <p:tgtEl>
                                          <p:spTgt spid="798"/>
                                        </p:tgtEl>
                                        <p:attrNameLst>
                                          <p:attrName>style.visibility</p:attrName>
                                        </p:attrNameLst>
                                      </p:cBhvr>
                                      <p:to>
                                        <p:strVal val="visible"/>
                                      </p:to>
                                    </p:set>
                                    <p:anim calcmode="lin" valueType="num">
                                      <p:cBhvr additive="base">
                                        <p:cTn dur="500"/>
                                        <p:tgtEl>
                                          <p:spTgt spid="7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60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500"/>
                                        <p:tgtEl>
                                          <p:spTgt spid="8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300"/>
                                  </p:stCondLst>
                                  <p:childTnLst>
                                    <p:set>
                                      <p:cBhvr>
                                        <p:cTn dur="1" fill="hold">
                                          <p:stCondLst>
                                            <p:cond delay="0"/>
                                          </p:stCondLst>
                                        </p:cTn>
                                        <p:tgtEl>
                                          <p:spTgt spid="819"/>
                                        </p:tgtEl>
                                        <p:attrNameLst>
                                          <p:attrName>style.visibility</p:attrName>
                                        </p:attrNameLst>
                                      </p:cBhvr>
                                      <p:to>
                                        <p:strVal val="visible"/>
                                      </p:to>
                                    </p:set>
                                    <p:anim calcmode="lin" valueType="num">
                                      <p:cBhvr additive="base">
                                        <p:cTn dur="500"/>
                                        <p:tgtEl>
                                          <p:spTgt spid="8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22"/>
                                        </p:tgtEl>
                                        <p:attrNameLst>
                                          <p:attrName>style.visibility</p:attrName>
                                        </p:attrNameLst>
                                      </p:cBhvr>
                                      <p:to>
                                        <p:strVal val="visible"/>
                                      </p:to>
                                    </p:set>
                                    <p:anim calcmode="lin" valueType="num">
                                      <p:cBhvr additive="base">
                                        <p:cTn dur="500"/>
                                        <p:tgtEl>
                                          <p:spTgt spid="8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25"/>
                                        </p:tgtEl>
                                        <p:attrNameLst>
                                          <p:attrName>style.visibility</p:attrName>
                                        </p:attrNameLst>
                                      </p:cBhvr>
                                      <p:to>
                                        <p:strVal val="visible"/>
                                      </p:to>
                                    </p:set>
                                    <p:anim calcmode="lin" valueType="num">
                                      <p:cBhvr additive="base">
                                        <p:cTn dur="500"/>
                                        <p:tgtEl>
                                          <p:spTgt spid="8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28"/>
                                        </p:tgtEl>
                                        <p:attrNameLst>
                                          <p:attrName>style.visibility</p:attrName>
                                        </p:attrNameLst>
                                      </p:cBhvr>
                                      <p:to>
                                        <p:strVal val="visible"/>
                                      </p:to>
                                    </p:set>
                                    <p:anim calcmode="lin" valueType="num">
                                      <p:cBhvr additive="base">
                                        <p:cTn dur="500"/>
                                        <p:tgtEl>
                                          <p:spTgt spid="828"/>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800" fill="hold"/>
                                        <p:tgtEl>
                                          <p:spTgt spid="690"/>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696"/>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01"/>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896"/>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04"/>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0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10"/>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16"/>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29"/>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32"/>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35"/>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38"/>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43"/>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899"/>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68"/>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71"/>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76"/>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902"/>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79"/>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82"/>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8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90"/>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95"/>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798"/>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808"/>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819"/>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822"/>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825"/>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828"/>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693"/>
                                        </p:tgtEl>
                                        <p:attrNameLst>
                                          <p:attrName>style.visibility</p:attrName>
                                        </p:attrNameLst>
                                      </p:cBhvr>
                                      <p:to>
                                        <p:strVal val="visible"/>
                                      </p:to>
                                    </p:set>
                                    <p:anim calcmode="lin" valueType="num">
                                      <p:cBhvr additive="base">
                                        <p:cTn dur="500"/>
                                        <p:tgtEl>
                                          <p:spTgt spid="6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13"/>
                                        </p:tgtEl>
                                        <p:attrNameLst>
                                          <p:attrName>style.visibility</p:attrName>
                                        </p:attrNameLst>
                                      </p:cBhvr>
                                      <p:to>
                                        <p:strVal val="visible"/>
                                      </p:to>
                                    </p:set>
                                    <p:anim calcmode="lin" valueType="num">
                                      <p:cBhvr additive="base">
                                        <p:cTn dur="500"/>
                                        <p:tgtEl>
                                          <p:spTgt spid="7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888"/>
                                        </p:tgtEl>
                                        <p:attrNameLst>
                                          <p:attrName>style.visibility</p:attrName>
                                        </p:attrNameLst>
                                      </p:cBhvr>
                                      <p:to>
                                        <p:strVal val="visible"/>
                                      </p:to>
                                    </p:set>
                                    <p:anim calcmode="lin" valueType="num">
                                      <p:cBhvr additive="base">
                                        <p:cTn dur="500"/>
                                        <p:tgtEl>
                                          <p:spTgt spid="8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721"/>
                                        </p:tgtEl>
                                        <p:attrNameLst>
                                          <p:attrName>style.visibility</p:attrName>
                                        </p:attrNameLst>
                                      </p:cBhvr>
                                      <p:to>
                                        <p:strVal val="visible"/>
                                      </p:to>
                                    </p:set>
                                    <p:anim calcmode="lin" valueType="num">
                                      <p:cBhvr additive="base">
                                        <p:cTn dur="500"/>
                                        <p:tgtEl>
                                          <p:spTgt spid="7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724"/>
                                        </p:tgtEl>
                                        <p:attrNameLst>
                                          <p:attrName>style.visibility</p:attrName>
                                        </p:attrNameLst>
                                      </p:cBhvr>
                                      <p:to>
                                        <p:strVal val="visible"/>
                                      </p:to>
                                    </p:set>
                                    <p:anim calcmode="lin" valueType="num">
                                      <p:cBhvr additive="base">
                                        <p:cTn dur="500"/>
                                        <p:tgtEl>
                                          <p:spTgt spid="7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500"/>
                                        <p:tgtEl>
                                          <p:spTgt spid="7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500"/>
                                        <p:tgtEl>
                                          <p:spTgt spid="7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500"/>
                                        <p:tgtEl>
                                          <p:spTgt spid="7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757"/>
                                        </p:tgtEl>
                                        <p:attrNameLst>
                                          <p:attrName>style.visibility</p:attrName>
                                        </p:attrNameLst>
                                      </p:cBhvr>
                                      <p:to>
                                        <p:strVal val="visible"/>
                                      </p:to>
                                    </p:set>
                                    <p:anim calcmode="lin" valueType="num">
                                      <p:cBhvr additive="base">
                                        <p:cTn dur="500"/>
                                        <p:tgtEl>
                                          <p:spTgt spid="7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300"/>
                                  </p:stCondLst>
                                  <p:childTnLst>
                                    <p:set>
                                      <p:cBhvr>
                                        <p:cTn dur="1" fill="hold">
                                          <p:stCondLst>
                                            <p:cond delay="0"/>
                                          </p:stCondLst>
                                        </p:cTn>
                                        <p:tgtEl>
                                          <p:spTgt spid="760"/>
                                        </p:tgtEl>
                                        <p:attrNameLst>
                                          <p:attrName>style.visibility</p:attrName>
                                        </p:attrNameLst>
                                      </p:cBhvr>
                                      <p:to>
                                        <p:strVal val="visible"/>
                                      </p:to>
                                    </p:set>
                                    <p:anim calcmode="lin" valueType="num">
                                      <p:cBhvr additive="base">
                                        <p:cTn dur="500"/>
                                        <p:tgtEl>
                                          <p:spTgt spid="7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300"/>
                                  </p:stCondLst>
                                  <p:childTnLst>
                                    <p:set>
                                      <p:cBhvr>
                                        <p:cTn dur="1" fill="hold">
                                          <p:stCondLst>
                                            <p:cond delay="0"/>
                                          </p:stCondLst>
                                        </p:cTn>
                                        <p:tgtEl>
                                          <p:spTgt spid="763"/>
                                        </p:tgtEl>
                                        <p:attrNameLst>
                                          <p:attrName>style.visibility</p:attrName>
                                        </p:attrNameLst>
                                      </p:cBhvr>
                                      <p:to>
                                        <p:strVal val="visible"/>
                                      </p:to>
                                    </p:set>
                                    <p:anim calcmode="lin" valueType="num">
                                      <p:cBhvr additive="base">
                                        <p:cTn dur="500"/>
                                        <p:tgtEl>
                                          <p:spTgt spid="7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300"/>
                                  </p:stCondLst>
                                  <p:childTnLst>
                                    <p:set>
                                      <p:cBhvr>
                                        <p:cTn dur="1" fill="hold">
                                          <p:stCondLst>
                                            <p:cond delay="0"/>
                                          </p:stCondLst>
                                        </p:cTn>
                                        <p:tgtEl>
                                          <p:spTgt spid="803"/>
                                        </p:tgtEl>
                                        <p:attrNameLst>
                                          <p:attrName>style.visibility</p:attrName>
                                        </p:attrNameLst>
                                      </p:cBhvr>
                                      <p:to>
                                        <p:strVal val="visible"/>
                                      </p:to>
                                    </p:set>
                                    <p:anim calcmode="lin" valueType="num">
                                      <p:cBhvr additive="base">
                                        <p:cTn dur="500"/>
                                        <p:tgtEl>
                                          <p:spTgt spid="8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300"/>
                                  </p:stCondLst>
                                  <p:childTnLst>
                                    <p:set>
                                      <p:cBhvr>
                                        <p:cTn dur="1" fill="hold">
                                          <p:stCondLst>
                                            <p:cond delay="0"/>
                                          </p:stCondLst>
                                        </p:cTn>
                                        <p:tgtEl>
                                          <p:spTgt spid="811"/>
                                        </p:tgtEl>
                                        <p:attrNameLst>
                                          <p:attrName>style.visibility</p:attrName>
                                        </p:attrNameLst>
                                      </p:cBhvr>
                                      <p:to>
                                        <p:strVal val="visible"/>
                                      </p:to>
                                    </p:set>
                                    <p:anim calcmode="lin" valueType="num">
                                      <p:cBhvr additive="base">
                                        <p:cTn dur="500"/>
                                        <p:tgtEl>
                                          <p:spTgt spid="8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816"/>
                                        </p:tgtEl>
                                        <p:attrNameLst>
                                          <p:attrName>style.visibility</p:attrName>
                                        </p:attrNameLst>
                                      </p:cBhvr>
                                      <p:to>
                                        <p:strVal val="visible"/>
                                      </p:to>
                                    </p:set>
                                    <p:anim calcmode="lin" valueType="num">
                                      <p:cBhvr additive="base">
                                        <p:cTn dur="500"/>
                                        <p:tgtEl>
                                          <p:spTgt spid="8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891"/>
                                        </p:tgtEl>
                                        <p:attrNameLst>
                                          <p:attrName>style.visibility</p:attrName>
                                        </p:attrNameLst>
                                      </p:cBhvr>
                                      <p:to>
                                        <p:strVal val="visible"/>
                                      </p:to>
                                    </p:set>
                                    <p:anim calcmode="lin" valueType="num">
                                      <p:cBhvr additive="base">
                                        <p:cTn dur="500"/>
                                        <p:tgtEl>
                                          <p:spTgt spid="8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85"/>
                                        </p:tgtEl>
                                        <p:attrNameLst>
                                          <p:attrName>style.visibility</p:attrName>
                                        </p:attrNameLst>
                                      </p:cBhvr>
                                      <p:to>
                                        <p:strVal val="visible"/>
                                      </p:to>
                                    </p:set>
                                    <p:anim calcmode="lin" valueType="num">
                                      <p:cBhvr additive="base">
                                        <p:cTn dur="500"/>
                                        <p:tgtEl>
                                          <p:spTgt spid="8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500"/>
                                        <p:tgtEl>
                                          <p:spTgt spid="8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36"/>
                                        </p:tgtEl>
                                        <p:attrNameLst>
                                          <p:attrName>style.visibility</p:attrName>
                                        </p:attrNameLst>
                                      </p:cBhvr>
                                      <p:to>
                                        <p:strVal val="visible"/>
                                      </p:to>
                                    </p:set>
                                    <p:anim calcmode="lin" valueType="num">
                                      <p:cBhvr additive="base">
                                        <p:cTn dur="500"/>
                                        <p:tgtEl>
                                          <p:spTgt spid="8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39"/>
                                        </p:tgtEl>
                                        <p:attrNameLst>
                                          <p:attrName>style.visibility</p:attrName>
                                        </p:attrNameLst>
                                      </p:cBhvr>
                                      <p:to>
                                        <p:strVal val="visible"/>
                                      </p:to>
                                    </p:set>
                                    <p:anim calcmode="lin" valueType="num">
                                      <p:cBhvr additive="base">
                                        <p:cTn dur="500"/>
                                        <p:tgtEl>
                                          <p:spTgt spid="8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600"/>
                                  </p:stCondLst>
                                  <p:childTnLst>
                                    <p:set>
                                      <p:cBhvr>
                                        <p:cTn dur="1" fill="hold">
                                          <p:stCondLst>
                                            <p:cond delay="0"/>
                                          </p:stCondLst>
                                        </p:cTn>
                                        <p:tgtEl>
                                          <p:spTgt spid="842"/>
                                        </p:tgtEl>
                                        <p:attrNameLst>
                                          <p:attrName>style.visibility</p:attrName>
                                        </p:attrNameLst>
                                      </p:cBhvr>
                                      <p:to>
                                        <p:strVal val="visible"/>
                                      </p:to>
                                    </p:set>
                                    <p:anim calcmode="lin" valueType="num">
                                      <p:cBhvr additive="base">
                                        <p:cTn dur="500"/>
                                        <p:tgtEl>
                                          <p:spTgt spid="8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847"/>
                                        </p:tgtEl>
                                        <p:attrNameLst>
                                          <p:attrName>style.visibility</p:attrName>
                                        </p:attrNameLst>
                                      </p:cBhvr>
                                      <p:to>
                                        <p:strVal val="visible"/>
                                      </p:to>
                                    </p:set>
                                    <p:anim calcmode="lin" valueType="num">
                                      <p:cBhvr additive="base">
                                        <p:cTn dur="500"/>
                                        <p:tgtEl>
                                          <p:spTgt spid="8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850"/>
                                        </p:tgtEl>
                                        <p:attrNameLst>
                                          <p:attrName>style.visibility</p:attrName>
                                        </p:attrNameLst>
                                      </p:cBhvr>
                                      <p:to>
                                        <p:strVal val="visible"/>
                                      </p:to>
                                    </p:set>
                                    <p:anim calcmode="lin" valueType="num">
                                      <p:cBhvr additive="base">
                                        <p:cTn dur="500"/>
                                        <p:tgtEl>
                                          <p:spTgt spid="8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853"/>
                                        </p:tgtEl>
                                        <p:attrNameLst>
                                          <p:attrName>style.visibility</p:attrName>
                                        </p:attrNameLst>
                                      </p:cBhvr>
                                      <p:to>
                                        <p:strVal val="visible"/>
                                      </p:to>
                                    </p:set>
                                    <p:anim calcmode="lin" valueType="num">
                                      <p:cBhvr additive="base">
                                        <p:cTn dur="500"/>
                                        <p:tgtEl>
                                          <p:spTgt spid="8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856"/>
                                        </p:tgtEl>
                                        <p:attrNameLst>
                                          <p:attrName>style.visibility</p:attrName>
                                        </p:attrNameLst>
                                      </p:cBhvr>
                                      <p:to>
                                        <p:strVal val="visible"/>
                                      </p:to>
                                    </p:set>
                                    <p:anim calcmode="lin" valueType="num">
                                      <p:cBhvr additive="base">
                                        <p:cTn dur="500"/>
                                        <p:tgtEl>
                                          <p:spTgt spid="8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861"/>
                                        </p:tgtEl>
                                        <p:attrNameLst>
                                          <p:attrName>style.visibility</p:attrName>
                                        </p:attrNameLst>
                                      </p:cBhvr>
                                      <p:to>
                                        <p:strVal val="visible"/>
                                      </p:to>
                                    </p:set>
                                    <p:anim calcmode="lin" valueType="num">
                                      <p:cBhvr additive="base">
                                        <p:cTn dur="500"/>
                                        <p:tgtEl>
                                          <p:spTgt spid="8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64"/>
                                        </p:tgtEl>
                                        <p:attrNameLst>
                                          <p:attrName>style.visibility</p:attrName>
                                        </p:attrNameLst>
                                      </p:cBhvr>
                                      <p:to>
                                        <p:strVal val="visible"/>
                                      </p:to>
                                    </p:set>
                                    <p:anim calcmode="lin" valueType="num">
                                      <p:cBhvr additive="base">
                                        <p:cTn dur="500"/>
                                        <p:tgtEl>
                                          <p:spTgt spid="8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67"/>
                                        </p:tgtEl>
                                        <p:attrNameLst>
                                          <p:attrName>style.visibility</p:attrName>
                                        </p:attrNameLst>
                                      </p:cBhvr>
                                      <p:to>
                                        <p:strVal val="visible"/>
                                      </p:to>
                                    </p:set>
                                    <p:anim calcmode="lin" valueType="num">
                                      <p:cBhvr additive="base">
                                        <p:cTn dur="500"/>
                                        <p:tgtEl>
                                          <p:spTgt spid="867"/>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100"/>
                                  </p:stCondLst>
                                  <p:childTnLst>
                                    <p:animRot by="-21600000">
                                      <p:cBhvr>
                                        <p:cTn dur="800" fill="hold"/>
                                        <p:tgtEl>
                                          <p:spTgt spid="693"/>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713"/>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88"/>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721"/>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724"/>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746"/>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749"/>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752"/>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757"/>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760"/>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763"/>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03"/>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11"/>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16"/>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91"/>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85"/>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31"/>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36"/>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39"/>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42"/>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47"/>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50"/>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53"/>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56"/>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61"/>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64"/>
                                        </p:tgtEl>
                                        <p:attrNameLst>
                                          <p:attrName>r</p:attrName>
                                        </p:attrNameLst>
                                      </p:cBhvr>
                                    </p:animRot>
                                  </p:childTnLst>
                                </p:cTn>
                              </p:par>
                              <p:par>
                                <p:cTn fill="hold" nodeType="withEffect" presetClass="emph" presetID="8" presetSubtype="0">
                                  <p:stCondLst>
                                    <p:cond delay="100"/>
                                  </p:stCondLst>
                                  <p:childTnLst>
                                    <p:animRot by="-21600000">
                                      <p:cBhvr>
                                        <p:cTn dur="800" fill="hold"/>
                                        <p:tgtEl>
                                          <p:spTgt spid="867"/>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31"/>
          <p:cNvPicPr preferRelativeResize="0"/>
          <p:nvPr/>
        </p:nvPicPr>
        <p:blipFill rotWithShape="1">
          <a:blip r:embed="rId3">
            <a:alphaModFix/>
          </a:blip>
          <a:srcRect b="0" l="0" r="0" t="0"/>
          <a:stretch/>
        </p:blipFill>
        <p:spPr>
          <a:xfrm>
            <a:off x="10243852" y="4132418"/>
            <a:ext cx="2592519" cy="2111965"/>
          </a:xfrm>
          <a:prstGeom prst="rect">
            <a:avLst/>
          </a:prstGeom>
          <a:noFill/>
          <a:ln>
            <a:noFill/>
          </a:ln>
        </p:spPr>
      </p:pic>
      <p:sp>
        <p:nvSpPr>
          <p:cNvPr id="912" name="Google Shape;912;p31"/>
          <p:cNvSpPr/>
          <p:nvPr/>
        </p:nvSpPr>
        <p:spPr>
          <a:xfrm>
            <a:off x="113448" y="2292886"/>
            <a:ext cx="184731"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913" name="Google Shape;913;p31"/>
          <p:cNvSpPr txBox="1"/>
          <p:nvPr/>
        </p:nvSpPr>
        <p:spPr>
          <a:xfrm>
            <a:off x="4217325" y="1940450"/>
            <a:ext cx="6230700" cy="3786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F37043"/>
                </a:solidFill>
                <a:latin typeface="Cambria"/>
                <a:ea typeface="Cambria"/>
                <a:cs typeface="Cambria"/>
                <a:sym typeface="Cambria"/>
              </a:rPr>
              <a:t>Facial expression</a:t>
            </a:r>
            <a:r>
              <a:rPr b="1" i="0" lang="en-US" sz="2400" u="none" cap="none" strike="noStrike">
                <a:solidFill>
                  <a:schemeClr val="lt1"/>
                </a:solidFill>
                <a:latin typeface="Cambria"/>
                <a:ea typeface="Cambria"/>
                <a:cs typeface="Cambria"/>
                <a:sym typeface="Cambria"/>
              </a:rPr>
              <a:t> is one of the most crucial way to transfer emotional information and coordinate interpersonal relationships within all kinds of emotional expressions.</a:t>
            </a:r>
            <a:endParaRPr b="1" i="0" sz="2400" u="none" cap="none" strike="noStrike">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t/>
            </a:r>
            <a:endParaRPr b="1" sz="2400">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rPr b="1" lang="en-US" sz="2400">
                <a:solidFill>
                  <a:srgbClr val="F37043"/>
                </a:solidFill>
                <a:latin typeface="Cambria"/>
                <a:ea typeface="Cambria"/>
                <a:cs typeface="Cambria"/>
                <a:sym typeface="Cambria"/>
              </a:rPr>
              <a:t>F</a:t>
            </a:r>
            <a:r>
              <a:rPr b="1" i="0" lang="en-US" sz="2400" u="none" cap="none" strike="noStrike">
                <a:solidFill>
                  <a:srgbClr val="F37043"/>
                </a:solidFill>
                <a:latin typeface="Cambria"/>
                <a:ea typeface="Cambria"/>
                <a:cs typeface="Cambria"/>
                <a:sym typeface="Cambria"/>
              </a:rPr>
              <a:t>acial expression recognition</a:t>
            </a:r>
            <a:r>
              <a:rPr b="1" i="0" lang="en-US" sz="2400" u="none" cap="none" strike="noStrike">
                <a:solidFill>
                  <a:schemeClr val="lt1"/>
                </a:solidFill>
                <a:latin typeface="Cambria"/>
                <a:ea typeface="Cambria"/>
                <a:cs typeface="Cambria"/>
                <a:sym typeface="Cambria"/>
              </a:rPr>
              <a:t> refers to the selection of facial expression states from static photos or video sequences to recognize people’s emotional and psychological changes.</a:t>
            </a:r>
            <a:endParaRPr b="1" i="0" sz="2400" u="none" cap="none" strike="noStrike">
              <a:solidFill>
                <a:schemeClr val="lt1"/>
              </a:solidFill>
              <a:latin typeface="Cambria"/>
              <a:ea typeface="Cambria"/>
              <a:cs typeface="Cambria"/>
              <a:sym typeface="Cambria"/>
            </a:endParaRPr>
          </a:p>
        </p:txBody>
      </p:sp>
      <p:pic>
        <p:nvPicPr>
          <p:cNvPr descr="图示&#10;&#10;描述已自动生成" id="914" name="Google Shape;914;p31"/>
          <p:cNvPicPr preferRelativeResize="0"/>
          <p:nvPr/>
        </p:nvPicPr>
        <p:blipFill rotWithShape="1">
          <a:blip r:embed="rId4">
            <a:alphaModFix/>
          </a:blip>
          <a:srcRect b="0" l="0" r="0" t="0"/>
          <a:stretch/>
        </p:blipFill>
        <p:spPr>
          <a:xfrm>
            <a:off x="432721" y="1371047"/>
            <a:ext cx="3254419" cy="2213006"/>
          </a:xfrm>
          <a:prstGeom prst="rect">
            <a:avLst/>
          </a:prstGeom>
          <a:noFill/>
          <a:ln>
            <a:noFill/>
          </a:ln>
        </p:spPr>
      </p:pic>
      <p:pic>
        <p:nvPicPr>
          <p:cNvPr descr="图示&#10;&#10;描述已自动生成" id="915" name="Google Shape;915;p31"/>
          <p:cNvPicPr preferRelativeResize="0"/>
          <p:nvPr/>
        </p:nvPicPr>
        <p:blipFill rotWithShape="1">
          <a:blip r:embed="rId5">
            <a:alphaModFix/>
          </a:blip>
          <a:srcRect b="0" l="0" r="0" t="0"/>
          <a:stretch/>
        </p:blipFill>
        <p:spPr>
          <a:xfrm>
            <a:off x="432731" y="3901573"/>
            <a:ext cx="3254400" cy="2299776"/>
          </a:xfrm>
          <a:prstGeom prst="rect">
            <a:avLst/>
          </a:prstGeom>
          <a:noFill/>
          <a:ln>
            <a:noFill/>
          </a:ln>
        </p:spPr>
      </p:pic>
      <p:pic>
        <p:nvPicPr>
          <p:cNvPr id="916" name="Google Shape;916;p31"/>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917" name="Google Shape;917;p31"/>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Background &amp; Object</a:t>
            </a:r>
            <a:endParaRPr sz="2400">
              <a:solidFill>
                <a:schemeClr val="lt1"/>
              </a:solidFill>
              <a:latin typeface="Cambria"/>
              <a:ea typeface="Cambria"/>
              <a:cs typeface="Cambria"/>
              <a:sym typeface="Cambria"/>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32"/>
          <p:cNvPicPr preferRelativeResize="0"/>
          <p:nvPr/>
        </p:nvPicPr>
        <p:blipFill rotWithShape="1">
          <a:blip r:embed="rId3">
            <a:alphaModFix/>
          </a:blip>
          <a:srcRect b="0" l="0" r="0" t="0"/>
          <a:stretch/>
        </p:blipFill>
        <p:spPr>
          <a:xfrm>
            <a:off x="10243852" y="4132418"/>
            <a:ext cx="2592519" cy="2111965"/>
          </a:xfrm>
          <a:prstGeom prst="rect">
            <a:avLst/>
          </a:prstGeom>
          <a:noFill/>
          <a:ln>
            <a:noFill/>
          </a:ln>
        </p:spPr>
      </p:pic>
      <p:sp>
        <p:nvSpPr>
          <p:cNvPr id="923" name="Google Shape;923;p32"/>
          <p:cNvSpPr/>
          <p:nvPr/>
        </p:nvSpPr>
        <p:spPr>
          <a:xfrm>
            <a:off x="113448" y="2292886"/>
            <a:ext cx="184731"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924" name="Google Shape;924;p32"/>
          <p:cNvSpPr txBox="1"/>
          <p:nvPr/>
        </p:nvSpPr>
        <p:spPr>
          <a:xfrm>
            <a:off x="488250" y="1472425"/>
            <a:ext cx="11215500" cy="5264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lang="en-US" sz="2400">
                <a:solidFill>
                  <a:schemeClr val="lt1"/>
                </a:solidFill>
                <a:latin typeface="Cambria"/>
                <a:ea typeface="Cambria"/>
                <a:cs typeface="Cambria"/>
                <a:sym typeface="Cambria"/>
              </a:rPr>
              <a:t>But sometimes expressions can be misleading. Humans are masters at hiding emotions. For social or psychological considerations, people will control their expressions. </a:t>
            </a:r>
            <a:endParaRPr b="1" sz="2400">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rPr b="1" lang="en-US" sz="2400">
                <a:solidFill>
                  <a:schemeClr val="lt1"/>
                </a:solidFill>
                <a:latin typeface="Cambria"/>
                <a:ea typeface="Cambria"/>
                <a:cs typeface="Cambria"/>
                <a:sym typeface="Cambria"/>
              </a:rPr>
              <a:t>So we need </a:t>
            </a:r>
            <a:r>
              <a:rPr b="1" lang="en-US" sz="2400">
                <a:solidFill>
                  <a:srgbClr val="F37043"/>
                </a:solidFill>
                <a:latin typeface="Cambria"/>
                <a:ea typeface="Cambria"/>
                <a:cs typeface="Cambria"/>
                <a:sym typeface="Cambria"/>
              </a:rPr>
              <a:t>micro-expression</a:t>
            </a:r>
            <a:r>
              <a:rPr b="1" lang="en-US" sz="2400">
                <a:solidFill>
                  <a:schemeClr val="lt1"/>
                </a:solidFill>
                <a:latin typeface="Cambria"/>
                <a:ea typeface="Cambria"/>
                <a:cs typeface="Cambria"/>
                <a:sym typeface="Cambria"/>
              </a:rPr>
              <a:t>. The concept of micro-expression was first proposed by Haggard and Isaacs in 1966. Unlike "traditional" facial expressions which can be consciously controlled, micro-expression is caused by psychological inhibition of unconscious contraction of lower muscles. The micro-expression has the characteristics of short duration (1/25 to 1/5s) and low action intensity, so it is difficult for humans to capture such information (recognition accuracy rate only 40%). But it is crucial that it can be used for lying detection, providing compelling evidence of lies. It can also be used in the treatment process by psychologists to accurately grasp a patient's emotions to make a better diagnosis.</a:t>
            </a:r>
            <a:endParaRPr b="1" sz="2400">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t/>
            </a:r>
            <a:endParaRPr b="1" sz="2400">
              <a:solidFill>
                <a:schemeClr val="lt1"/>
              </a:solidFill>
              <a:latin typeface="Cambria"/>
              <a:ea typeface="Cambria"/>
              <a:cs typeface="Cambria"/>
              <a:sym typeface="Cambria"/>
            </a:endParaRPr>
          </a:p>
        </p:txBody>
      </p:sp>
      <p:pic>
        <p:nvPicPr>
          <p:cNvPr id="925" name="Google Shape;925;p32"/>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926" name="Google Shape;926;p32"/>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Background &amp; Object</a:t>
            </a:r>
            <a:endParaRPr sz="2400">
              <a:solidFill>
                <a:schemeClr val="lt1"/>
              </a:solidFill>
              <a:latin typeface="Cambria"/>
              <a:ea typeface="Cambria"/>
              <a:cs typeface="Cambria"/>
              <a:sym typeface="Cambria"/>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33"/>
          <p:cNvPicPr preferRelativeResize="0"/>
          <p:nvPr/>
        </p:nvPicPr>
        <p:blipFill rotWithShape="1">
          <a:blip r:embed="rId3">
            <a:alphaModFix/>
          </a:blip>
          <a:srcRect b="0" l="0" r="0" t="0"/>
          <a:stretch/>
        </p:blipFill>
        <p:spPr>
          <a:xfrm>
            <a:off x="10243852" y="4132418"/>
            <a:ext cx="2592519" cy="2111965"/>
          </a:xfrm>
          <a:prstGeom prst="rect">
            <a:avLst/>
          </a:prstGeom>
          <a:noFill/>
          <a:ln>
            <a:noFill/>
          </a:ln>
        </p:spPr>
      </p:pic>
      <p:sp>
        <p:nvSpPr>
          <p:cNvPr id="932" name="Google Shape;932;p33"/>
          <p:cNvSpPr/>
          <p:nvPr/>
        </p:nvSpPr>
        <p:spPr>
          <a:xfrm>
            <a:off x="113448" y="2292886"/>
            <a:ext cx="184731"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933" name="Google Shape;933;p33"/>
          <p:cNvSpPr txBox="1"/>
          <p:nvPr/>
        </p:nvSpPr>
        <p:spPr>
          <a:xfrm>
            <a:off x="1224150" y="1605575"/>
            <a:ext cx="9743700" cy="4525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lang="en-US" sz="2400">
                <a:solidFill>
                  <a:schemeClr val="lt1"/>
                </a:solidFill>
                <a:latin typeface="Cambria"/>
                <a:ea typeface="Cambria"/>
                <a:cs typeface="Cambria"/>
                <a:sym typeface="Cambria"/>
              </a:rPr>
              <a:t>Our objective is to recognize </a:t>
            </a:r>
            <a:r>
              <a:rPr b="1" lang="en-US" sz="2400">
                <a:solidFill>
                  <a:srgbClr val="F37043"/>
                </a:solidFill>
                <a:latin typeface="Cambria"/>
                <a:ea typeface="Cambria"/>
                <a:cs typeface="Cambria"/>
                <a:sym typeface="Cambria"/>
              </a:rPr>
              <a:t>facial expression</a:t>
            </a:r>
            <a:r>
              <a:rPr b="1" lang="en-US" sz="2400">
                <a:solidFill>
                  <a:schemeClr val="lt1"/>
                </a:solidFill>
                <a:latin typeface="Cambria"/>
                <a:ea typeface="Cambria"/>
                <a:cs typeface="Cambria"/>
                <a:sym typeface="Cambria"/>
              </a:rPr>
              <a:t> and </a:t>
            </a:r>
            <a:r>
              <a:rPr b="1" lang="en-US" sz="2400">
                <a:solidFill>
                  <a:srgbClr val="F37043"/>
                </a:solidFill>
                <a:latin typeface="Cambria"/>
                <a:ea typeface="Cambria"/>
                <a:cs typeface="Cambria"/>
                <a:sym typeface="Cambria"/>
              </a:rPr>
              <a:t>micro-expression </a:t>
            </a:r>
            <a:r>
              <a:rPr b="1" lang="en-US" sz="2400">
                <a:solidFill>
                  <a:schemeClr val="lt1"/>
                </a:solidFill>
                <a:latin typeface="Cambria"/>
                <a:ea typeface="Cambria"/>
                <a:cs typeface="Cambria"/>
                <a:sym typeface="Cambria"/>
              </a:rPr>
              <a:t>on videos and images.</a:t>
            </a:r>
            <a:endParaRPr b="1" sz="2400">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t/>
            </a:r>
            <a:endParaRPr b="1" sz="2400">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rPr b="1" lang="en-US" sz="2400">
                <a:solidFill>
                  <a:schemeClr val="lt1"/>
                </a:solidFill>
                <a:latin typeface="Cambria"/>
                <a:ea typeface="Cambria"/>
                <a:cs typeface="Cambria"/>
                <a:sym typeface="Cambria"/>
              </a:rPr>
              <a:t>For facial expression, we construct an emotion recognition model according to the training data. Predict selected test data and identify the state of the face from seven emotions. </a:t>
            </a:r>
            <a:endParaRPr b="1" sz="2400">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rPr b="1" lang="en-US" sz="2400">
                <a:solidFill>
                  <a:srgbClr val="F37043"/>
                </a:solidFill>
                <a:latin typeface="Cambria"/>
                <a:ea typeface="Cambria"/>
                <a:cs typeface="Cambria"/>
                <a:sym typeface="Cambria"/>
              </a:rPr>
              <a:t>['happy', 'angry', 'disgusted', 'neutral', 'fearful', 'sad', 'surprised’]</a:t>
            </a:r>
            <a:endParaRPr b="1" sz="2400">
              <a:solidFill>
                <a:srgbClr val="F37043"/>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t/>
            </a:r>
            <a:endParaRPr b="1" sz="2400">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rPr b="1" lang="en-US" sz="2400">
                <a:solidFill>
                  <a:schemeClr val="lt1"/>
                </a:solidFill>
                <a:latin typeface="Cambria"/>
                <a:ea typeface="Cambria"/>
                <a:cs typeface="Cambria"/>
                <a:sym typeface="Cambria"/>
              </a:rPr>
              <a:t>For micro-expression, we extract features of the frame of a video and classify micro-expression from four categories.</a:t>
            </a:r>
            <a:endParaRPr b="1" sz="2400">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rPr b="1" lang="en-US" sz="2400">
                <a:solidFill>
                  <a:srgbClr val="F37043"/>
                </a:solidFill>
                <a:latin typeface="Cambria"/>
                <a:ea typeface="Cambria"/>
                <a:cs typeface="Cambria"/>
                <a:sym typeface="Cambria"/>
              </a:rPr>
              <a:t>[‘disgust’, ‘happiness’, ‘repression’, ‘surprise’]</a:t>
            </a:r>
            <a:endParaRPr b="1" sz="2400">
              <a:solidFill>
                <a:srgbClr val="F37043"/>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t/>
            </a:r>
            <a:endParaRPr b="1" sz="2400">
              <a:solidFill>
                <a:schemeClr val="lt1"/>
              </a:solidFill>
              <a:latin typeface="Cambria"/>
              <a:ea typeface="Cambria"/>
              <a:cs typeface="Cambria"/>
              <a:sym typeface="Cambria"/>
            </a:endParaRPr>
          </a:p>
        </p:txBody>
      </p:sp>
      <p:pic>
        <p:nvPicPr>
          <p:cNvPr id="934" name="Google Shape;934;p33"/>
          <p:cNvPicPr preferRelativeResize="0"/>
          <p:nvPr/>
        </p:nvPicPr>
        <p:blipFill rotWithShape="1">
          <a:blip r:embed="rId3">
            <a:alphaModFix/>
          </a:blip>
          <a:srcRect b="0" l="0" r="0" t="0"/>
          <a:stretch/>
        </p:blipFill>
        <p:spPr>
          <a:xfrm>
            <a:off x="11113" y="322798"/>
            <a:ext cx="1215144" cy="989901"/>
          </a:xfrm>
          <a:prstGeom prst="rect">
            <a:avLst/>
          </a:prstGeom>
          <a:noFill/>
          <a:ln>
            <a:noFill/>
          </a:ln>
        </p:spPr>
      </p:pic>
      <p:sp>
        <p:nvSpPr>
          <p:cNvPr id="935" name="Google Shape;935;p33"/>
          <p:cNvSpPr txBox="1"/>
          <p:nvPr/>
        </p:nvSpPr>
        <p:spPr>
          <a:xfrm>
            <a:off x="1406324" y="617655"/>
            <a:ext cx="3641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2000">
                <a:solidFill>
                  <a:srgbClr val="F2F2F2"/>
                </a:solidFill>
                <a:latin typeface="Cambria"/>
                <a:ea typeface="Cambria"/>
                <a:cs typeface="Cambria"/>
                <a:sym typeface="Cambria"/>
              </a:rPr>
              <a:t>Background &amp; Object</a:t>
            </a:r>
            <a:endParaRPr sz="2400">
              <a:solidFill>
                <a:schemeClr val="lt1"/>
              </a:solidFill>
              <a:latin typeface="Cambria"/>
              <a:ea typeface="Cambria"/>
              <a:cs typeface="Cambria"/>
              <a:sym typeface="Cambria"/>
            </a:endParaRPr>
          </a:p>
        </p:txBody>
      </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34"/>
          <p:cNvSpPr/>
          <p:nvPr/>
        </p:nvSpPr>
        <p:spPr>
          <a:xfrm>
            <a:off x="1327763" y="626722"/>
            <a:ext cx="4158600" cy="3585000"/>
          </a:xfrm>
          <a:prstGeom prst="triangle">
            <a:avLst>
              <a:gd fmla="val 50000" name="adj"/>
            </a:avLst>
          </a:prstGeom>
          <a:solidFill>
            <a:schemeClr val="lt1">
              <a:alpha val="4710"/>
            </a:schemeClr>
          </a:solidFill>
          <a:ln>
            <a:noFill/>
          </a:ln>
          <a:effectLst>
            <a:outerShdw blurRad="63500" sx="102000" rotWithShape="0" algn="ctr" sy="102000">
              <a:srgbClr val="94526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941" name="Google Shape;941;p34"/>
          <p:cNvSpPr/>
          <p:nvPr/>
        </p:nvSpPr>
        <p:spPr>
          <a:xfrm>
            <a:off x="7708170" y="3333982"/>
            <a:ext cx="4158600" cy="3585000"/>
          </a:xfrm>
          <a:prstGeom prst="triangle">
            <a:avLst>
              <a:gd fmla="val 50000" name="adj"/>
            </a:avLst>
          </a:prstGeom>
          <a:solidFill>
            <a:schemeClr val="lt1">
              <a:alpha val="4710"/>
            </a:schemeClr>
          </a:solidFill>
          <a:ln>
            <a:noFill/>
          </a:ln>
          <a:effectLst>
            <a:outerShdw blurRad="63500" sx="102000" rotWithShape="0" algn="ctr" sy="102000">
              <a:srgbClr val="94526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942" name="Google Shape;942;p34"/>
          <p:cNvSpPr/>
          <p:nvPr/>
        </p:nvSpPr>
        <p:spPr>
          <a:xfrm flipH="1" rot="10800000">
            <a:off x="2138560" y="3508928"/>
            <a:ext cx="4158600" cy="3585000"/>
          </a:xfrm>
          <a:prstGeom prst="triangle">
            <a:avLst>
              <a:gd fmla="val 50000" name="adj"/>
            </a:avLst>
          </a:prstGeom>
          <a:solidFill>
            <a:schemeClr val="lt1">
              <a:alpha val="4710"/>
            </a:schemeClr>
          </a:solidFill>
          <a:ln>
            <a:noFill/>
          </a:ln>
          <a:effectLst>
            <a:outerShdw blurRad="63500" sx="102000" rotWithShape="0" algn="ctr" sy="102000">
              <a:srgbClr val="94526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943" name="Google Shape;943;p34"/>
          <p:cNvSpPr/>
          <p:nvPr/>
        </p:nvSpPr>
        <p:spPr>
          <a:xfrm>
            <a:off x="7209173" y="920938"/>
            <a:ext cx="4158600" cy="3585000"/>
          </a:xfrm>
          <a:prstGeom prst="triangle">
            <a:avLst>
              <a:gd fmla="val 50000" name="adj"/>
            </a:avLst>
          </a:prstGeom>
          <a:solidFill>
            <a:schemeClr val="lt1">
              <a:alpha val="4710"/>
            </a:schemeClr>
          </a:solidFill>
          <a:ln>
            <a:noFill/>
          </a:ln>
          <a:effectLst>
            <a:outerShdw blurRad="63500" sx="102000" rotWithShape="0" algn="ctr" sy="102000">
              <a:srgbClr val="94526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944" name="Google Shape;944;p34"/>
          <p:cNvSpPr/>
          <p:nvPr/>
        </p:nvSpPr>
        <p:spPr>
          <a:xfrm flipH="1" rot="10800000">
            <a:off x="9444341" y="1923571"/>
            <a:ext cx="4158600" cy="3585000"/>
          </a:xfrm>
          <a:prstGeom prst="triangle">
            <a:avLst>
              <a:gd fmla="val 50000" name="adj"/>
            </a:avLst>
          </a:prstGeom>
          <a:solidFill>
            <a:schemeClr val="lt1">
              <a:alpha val="4710"/>
            </a:schemeClr>
          </a:solidFill>
          <a:ln>
            <a:noFill/>
          </a:ln>
          <a:effectLst>
            <a:outerShdw blurRad="63500" sx="102000" rotWithShape="0" algn="ctr" sy="102000">
              <a:srgbClr val="94526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945" name="Google Shape;945;p34"/>
          <p:cNvSpPr/>
          <p:nvPr/>
        </p:nvSpPr>
        <p:spPr>
          <a:xfrm flipH="1" rot="10800000">
            <a:off x="5644242" y="4115477"/>
            <a:ext cx="4158600" cy="3585000"/>
          </a:xfrm>
          <a:prstGeom prst="triangle">
            <a:avLst>
              <a:gd fmla="val 50000" name="adj"/>
            </a:avLst>
          </a:prstGeom>
          <a:solidFill>
            <a:schemeClr val="lt1">
              <a:alpha val="4710"/>
            </a:schemeClr>
          </a:solidFill>
          <a:ln>
            <a:noFill/>
          </a:ln>
          <a:effectLst>
            <a:outerShdw blurRad="63500" sx="102000" rotWithShape="0" algn="ctr" sy="102000">
              <a:srgbClr val="94526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946" name="Google Shape;946;p34"/>
          <p:cNvSpPr/>
          <p:nvPr/>
        </p:nvSpPr>
        <p:spPr>
          <a:xfrm flipH="1" rot="10800000">
            <a:off x="-18810" y="4414979"/>
            <a:ext cx="4158600" cy="3585000"/>
          </a:xfrm>
          <a:prstGeom prst="triangle">
            <a:avLst>
              <a:gd fmla="val 50000" name="adj"/>
            </a:avLst>
          </a:prstGeom>
          <a:solidFill>
            <a:schemeClr val="lt1">
              <a:alpha val="4710"/>
            </a:schemeClr>
          </a:solidFill>
          <a:ln>
            <a:noFill/>
          </a:ln>
          <a:effectLst>
            <a:outerShdw blurRad="63500" sx="102000" rotWithShape="0" algn="ctr" sy="102000">
              <a:srgbClr val="94526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947" name="Google Shape;947;p34"/>
          <p:cNvSpPr/>
          <p:nvPr/>
        </p:nvSpPr>
        <p:spPr>
          <a:xfrm flipH="1" rot="10800000">
            <a:off x="-312600" y="2670933"/>
            <a:ext cx="4158600" cy="3585000"/>
          </a:xfrm>
          <a:prstGeom prst="triangle">
            <a:avLst>
              <a:gd fmla="val 50000" name="adj"/>
            </a:avLst>
          </a:prstGeom>
          <a:solidFill>
            <a:schemeClr val="lt1">
              <a:alpha val="4710"/>
            </a:schemeClr>
          </a:solidFill>
          <a:ln>
            <a:noFill/>
          </a:ln>
          <a:effectLst>
            <a:outerShdw blurRad="63500" sx="102000" rotWithShape="0" algn="ctr" sy="102000">
              <a:srgbClr val="94526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948" name="Google Shape;948;p34"/>
          <p:cNvSpPr/>
          <p:nvPr/>
        </p:nvSpPr>
        <p:spPr>
          <a:xfrm flipH="1" rot="10800000">
            <a:off x="-875436" y="583434"/>
            <a:ext cx="4158600" cy="3585000"/>
          </a:xfrm>
          <a:prstGeom prst="triangle">
            <a:avLst>
              <a:gd fmla="val 50000" name="adj"/>
            </a:avLst>
          </a:prstGeom>
          <a:solidFill>
            <a:schemeClr val="lt1">
              <a:alpha val="4710"/>
            </a:schemeClr>
          </a:solidFill>
          <a:ln>
            <a:noFill/>
          </a:ln>
          <a:effectLst>
            <a:outerShdw blurRad="63500" sx="102000" rotWithShape="0" algn="ctr" sy="102000">
              <a:srgbClr val="94526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949" name="Google Shape;949;p34"/>
          <p:cNvGrpSpPr/>
          <p:nvPr/>
        </p:nvGrpSpPr>
        <p:grpSpPr>
          <a:xfrm>
            <a:off x="5109855" y="841475"/>
            <a:ext cx="2746059" cy="2746056"/>
            <a:chOff x="5723686" y="152325"/>
            <a:chExt cx="2746059" cy="2746056"/>
          </a:xfrm>
        </p:grpSpPr>
        <p:sp>
          <p:nvSpPr>
            <p:cNvPr id="950" name="Google Shape;950;p34"/>
            <p:cNvSpPr/>
            <p:nvPr/>
          </p:nvSpPr>
          <p:spPr>
            <a:xfrm>
              <a:off x="6167730" y="587670"/>
              <a:ext cx="1857900" cy="18801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951" name="Google Shape;951;p34"/>
            <p:cNvGrpSpPr/>
            <p:nvPr/>
          </p:nvGrpSpPr>
          <p:grpSpPr>
            <a:xfrm rot="3599606">
              <a:off x="6091621" y="520255"/>
              <a:ext cx="2010189" cy="2010195"/>
              <a:chOff x="2722806" y="5254722"/>
              <a:chExt cx="6728873" cy="6728895"/>
            </a:xfrm>
          </p:grpSpPr>
          <p:sp>
            <p:nvSpPr>
              <p:cNvPr id="952" name="Google Shape;952;p34"/>
              <p:cNvSpPr/>
              <p:nvPr/>
            </p:nvSpPr>
            <p:spPr>
              <a:xfrm flipH="1" rot="10800000">
                <a:off x="2778880" y="5320150"/>
                <a:ext cx="6607382" cy="6598047"/>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cxnSp>
            <p:nvCxnSpPr>
              <p:cNvPr id="953" name="Google Shape;953;p34"/>
              <p:cNvCxnSpPr/>
              <p:nvPr/>
            </p:nvCxnSpPr>
            <p:spPr>
              <a:xfrm>
                <a:off x="4233687" y="11411970"/>
                <a:ext cx="2674500" cy="450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54" name="Google Shape;954;p34"/>
              <p:cNvCxnSpPr/>
              <p:nvPr/>
            </p:nvCxnSpPr>
            <p:spPr>
              <a:xfrm flipH="1" rot="10800000">
                <a:off x="6908106" y="10172227"/>
                <a:ext cx="2112000" cy="16899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55" name="Google Shape;955;p34"/>
              <p:cNvCxnSpPr/>
              <p:nvPr/>
            </p:nvCxnSpPr>
            <p:spPr>
              <a:xfrm rot="10800000">
                <a:off x="8437628" y="6306007"/>
                <a:ext cx="582600" cy="38661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56" name="Google Shape;956;p34"/>
              <p:cNvCxnSpPr/>
              <p:nvPr/>
            </p:nvCxnSpPr>
            <p:spPr>
              <a:xfrm>
                <a:off x="5923692" y="5320147"/>
                <a:ext cx="525000" cy="844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57" name="Google Shape;957;p34"/>
              <p:cNvCxnSpPr/>
              <p:nvPr/>
            </p:nvCxnSpPr>
            <p:spPr>
              <a:xfrm>
                <a:off x="6448609" y="6164374"/>
                <a:ext cx="1989000" cy="1416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58" name="Google Shape;958;p34"/>
              <p:cNvCxnSpPr/>
              <p:nvPr/>
            </p:nvCxnSpPr>
            <p:spPr>
              <a:xfrm flipH="1" rot="10800000">
                <a:off x="6448609" y="5546074"/>
                <a:ext cx="834900" cy="618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59" name="Google Shape;959;p34"/>
              <p:cNvCxnSpPr/>
              <p:nvPr/>
            </p:nvCxnSpPr>
            <p:spPr>
              <a:xfrm rot="10800000">
                <a:off x="4581115" y="5667573"/>
                <a:ext cx="1867500" cy="4968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0" name="Google Shape;960;p34"/>
              <p:cNvCxnSpPr/>
              <p:nvPr/>
            </p:nvCxnSpPr>
            <p:spPr>
              <a:xfrm flipH="1">
                <a:off x="2862938" y="5667494"/>
                <a:ext cx="1718100" cy="20841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1" name="Google Shape;961;p34"/>
              <p:cNvCxnSpPr/>
              <p:nvPr/>
            </p:nvCxnSpPr>
            <p:spPr>
              <a:xfrm>
                <a:off x="2862994" y="7751583"/>
                <a:ext cx="1370700" cy="3660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2" name="Google Shape;962;p34"/>
              <p:cNvCxnSpPr/>
              <p:nvPr/>
            </p:nvCxnSpPr>
            <p:spPr>
              <a:xfrm rot="10800000">
                <a:off x="8785057" y="8623753"/>
                <a:ext cx="601200" cy="2166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3" name="Google Shape;963;p34"/>
              <p:cNvCxnSpPr/>
              <p:nvPr/>
            </p:nvCxnSpPr>
            <p:spPr>
              <a:xfrm flipH="1" rot="10800000">
                <a:off x="8785019" y="7413645"/>
                <a:ext cx="356700" cy="1210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4" name="Google Shape;964;p34"/>
              <p:cNvCxnSpPr/>
              <p:nvPr/>
            </p:nvCxnSpPr>
            <p:spPr>
              <a:xfrm flipH="1" rot="10800000">
                <a:off x="3266410" y="9496006"/>
                <a:ext cx="253800" cy="930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5" name="Google Shape;965;p34"/>
              <p:cNvCxnSpPr/>
              <p:nvPr/>
            </p:nvCxnSpPr>
            <p:spPr>
              <a:xfrm rot="10800000">
                <a:off x="2779003" y="9130111"/>
                <a:ext cx="741300" cy="366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6" name="Google Shape;966;p34"/>
              <p:cNvCxnSpPr/>
              <p:nvPr/>
            </p:nvCxnSpPr>
            <p:spPr>
              <a:xfrm flipH="1" rot="10800000">
                <a:off x="4233687" y="10172076"/>
                <a:ext cx="4786500" cy="12399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7" name="Google Shape;967;p34"/>
              <p:cNvCxnSpPr/>
              <p:nvPr/>
            </p:nvCxnSpPr>
            <p:spPr>
              <a:xfrm flipH="1">
                <a:off x="7584177" y="6306114"/>
                <a:ext cx="853500" cy="1632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8" name="Google Shape;968;p34"/>
              <p:cNvCxnSpPr/>
              <p:nvPr/>
            </p:nvCxnSpPr>
            <p:spPr>
              <a:xfrm>
                <a:off x="4581038" y="5667494"/>
                <a:ext cx="0" cy="1296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69" name="Google Shape;969;p34"/>
              <p:cNvCxnSpPr/>
              <p:nvPr/>
            </p:nvCxnSpPr>
            <p:spPr>
              <a:xfrm flipH="1" rot="10800000">
                <a:off x="2862994" y="6963480"/>
                <a:ext cx="1718100" cy="7881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70" name="Google Shape;970;p34"/>
              <p:cNvCxnSpPr/>
              <p:nvPr/>
            </p:nvCxnSpPr>
            <p:spPr>
              <a:xfrm flipH="1" rot="10800000">
                <a:off x="4581038" y="6164228"/>
                <a:ext cx="1867500" cy="799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71" name="Google Shape;971;p34"/>
              <p:cNvCxnSpPr/>
              <p:nvPr/>
            </p:nvCxnSpPr>
            <p:spPr>
              <a:xfrm>
                <a:off x="6504680" y="6173716"/>
                <a:ext cx="1079400" cy="17649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72" name="Google Shape;972;p34"/>
              <p:cNvCxnSpPr/>
              <p:nvPr/>
            </p:nvCxnSpPr>
            <p:spPr>
              <a:xfrm>
                <a:off x="7584106" y="7938496"/>
                <a:ext cx="1200900" cy="6855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73" name="Google Shape;973;p34"/>
              <p:cNvCxnSpPr/>
              <p:nvPr/>
            </p:nvCxnSpPr>
            <p:spPr>
              <a:xfrm>
                <a:off x="7584106" y="7938496"/>
                <a:ext cx="1436100" cy="22335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974" name="Google Shape;974;p34"/>
              <p:cNvCxnSpPr/>
              <p:nvPr/>
            </p:nvCxnSpPr>
            <p:spPr>
              <a:xfrm rot="10800000">
                <a:off x="5998506" y="10951027"/>
                <a:ext cx="909600" cy="911100"/>
              </a:xfrm>
              <a:prstGeom prst="straightConnector1">
                <a:avLst/>
              </a:prstGeom>
              <a:noFill/>
              <a:ln cap="flat" cmpd="sng" w="9525">
                <a:solidFill>
                  <a:srgbClr val="A4545D">
                    <a:alpha val="33730"/>
                  </a:srgbClr>
                </a:solidFill>
                <a:prstDash val="solid"/>
                <a:miter lim="800000"/>
                <a:headEnd len="sm" w="sm" type="none"/>
                <a:tailEnd len="sm" w="sm" type="none"/>
              </a:ln>
            </p:spPr>
          </p:cxnSp>
          <p:sp>
            <p:nvSpPr>
              <p:cNvPr id="975" name="Google Shape;975;p34"/>
              <p:cNvSpPr/>
              <p:nvPr/>
            </p:nvSpPr>
            <p:spPr>
              <a:xfrm flipH="1" rot="10800000">
                <a:off x="5443948" y="11862117"/>
                <a:ext cx="1230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76" name="Google Shape;976;p34"/>
              <p:cNvSpPr/>
              <p:nvPr/>
            </p:nvSpPr>
            <p:spPr>
              <a:xfrm flipH="1" rot="10800000">
                <a:off x="6842686" y="11796697"/>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77" name="Google Shape;977;p34"/>
              <p:cNvSpPr/>
              <p:nvPr/>
            </p:nvSpPr>
            <p:spPr>
              <a:xfrm flipH="1" rot="10800000">
                <a:off x="8127709" y="11158077"/>
                <a:ext cx="1230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78" name="Google Shape;978;p34"/>
              <p:cNvSpPr/>
              <p:nvPr/>
            </p:nvSpPr>
            <p:spPr>
              <a:xfrm flipH="1" rot="10800000">
                <a:off x="8954802" y="10116030"/>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79" name="Google Shape;979;p34"/>
              <p:cNvSpPr/>
              <p:nvPr/>
            </p:nvSpPr>
            <p:spPr>
              <a:xfrm flipH="1" rot="10800000">
                <a:off x="5942382" y="10894837"/>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0" name="Google Shape;980;p34"/>
              <p:cNvSpPr/>
              <p:nvPr/>
            </p:nvSpPr>
            <p:spPr>
              <a:xfrm flipH="1" rot="10800000">
                <a:off x="4177612" y="11354388"/>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1" name="Google Shape;981;p34"/>
              <p:cNvSpPr/>
              <p:nvPr/>
            </p:nvSpPr>
            <p:spPr>
              <a:xfrm flipH="1" rot="10800000">
                <a:off x="3200990" y="10369921"/>
                <a:ext cx="1323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2" name="Google Shape;982;p34"/>
              <p:cNvSpPr/>
              <p:nvPr/>
            </p:nvSpPr>
            <p:spPr>
              <a:xfrm flipH="1" rot="10800000">
                <a:off x="3454883" y="9430736"/>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3" name="Google Shape;983;p34"/>
              <p:cNvSpPr/>
              <p:nvPr/>
            </p:nvSpPr>
            <p:spPr>
              <a:xfrm flipH="1" rot="10800000">
                <a:off x="2722806" y="9074044"/>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4" name="Google Shape;984;p34"/>
              <p:cNvSpPr/>
              <p:nvPr/>
            </p:nvSpPr>
            <p:spPr>
              <a:xfrm flipH="1" rot="10800000">
                <a:off x="2806916" y="7695499"/>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5" name="Google Shape;985;p34"/>
              <p:cNvSpPr/>
              <p:nvPr/>
            </p:nvSpPr>
            <p:spPr>
              <a:xfrm flipH="1" rot="10800000">
                <a:off x="4524960" y="6896501"/>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6" name="Google Shape;986;p34"/>
              <p:cNvSpPr/>
              <p:nvPr/>
            </p:nvSpPr>
            <p:spPr>
              <a:xfrm flipH="1" rot="10800000">
                <a:off x="4524960" y="5602069"/>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7" name="Google Shape;987;p34"/>
              <p:cNvSpPr/>
              <p:nvPr/>
            </p:nvSpPr>
            <p:spPr>
              <a:xfrm flipH="1" rot="10800000">
                <a:off x="3454883" y="6437051"/>
                <a:ext cx="121500" cy="1323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8" name="Google Shape;988;p34"/>
              <p:cNvSpPr/>
              <p:nvPr/>
            </p:nvSpPr>
            <p:spPr>
              <a:xfrm flipH="1" rot="10800000">
                <a:off x="6392534" y="6108349"/>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89" name="Google Shape;989;p34"/>
              <p:cNvSpPr/>
              <p:nvPr/>
            </p:nvSpPr>
            <p:spPr>
              <a:xfrm flipH="1" rot="10800000">
                <a:off x="7227412" y="5489920"/>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90" name="Google Shape;990;p34"/>
              <p:cNvSpPr/>
              <p:nvPr/>
            </p:nvSpPr>
            <p:spPr>
              <a:xfrm flipH="1" rot="10800000">
                <a:off x="5875403" y="5254722"/>
                <a:ext cx="1230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91" name="Google Shape;991;p34"/>
              <p:cNvSpPr/>
              <p:nvPr/>
            </p:nvSpPr>
            <p:spPr>
              <a:xfrm flipH="1" rot="10800000">
                <a:off x="8381603" y="6250037"/>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92" name="Google Shape;992;p34"/>
              <p:cNvSpPr/>
              <p:nvPr/>
            </p:nvSpPr>
            <p:spPr>
              <a:xfrm flipH="1" rot="10800000">
                <a:off x="7528028" y="7882415"/>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93" name="Google Shape;993;p34"/>
              <p:cNvSpPr/>
              <p:nvPr/>
            </p:nvSpPr>
            <p:spPr>
              <a:xfrm flipH="1" rot="10800000">
                <a:off x="8728941" y="8558419"/>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94" name="Google Shape;994;p34"/>
              <p:cNvSpPr/>
              <p:nvPr/>
            </p:nvSpPr>
            <p:spPr>
              <a:xfrm flipH="1" rot="10800000">
                <a:off x="9085631" y="7357504"/>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995" name="Google Shape;995;p34"/>
              <p:cNvSpPr/>
              <p:nvPr/>
            </p:nvSpPr>
            <p:spPr>
              <a:xfrm flipH="1" rot="10800000">
                <a:off x="9330179" y="8782748"/>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grpSp>
      </p:grpSp>
      <p:grpSp>
        <p:nvGrpSpPr>
          <p:cNvPr id="996" name="Google Shape;996;p34"/>
          <p:cNvGrpSpPr/>
          <p:nvPr/>
        </p:nvGrpSpPr>
        <p:grpSpPr>
          <a:xfrm>
            <a:off x="172297" y="1469376"/>
            <a:ext cx="4122780" cy="4122781"/>
            <a:chOff x="647086" y="1469376"/>
            <a:chExt cx="4122780" cy="4122781"/>
          </a:xfrm>
        </p:grpSpPr>
        <p:sp>
          <p:nvSpPr>
            <p:cNvPr id="997" name="Google Shape;997;p34"/>
            <p:cNvSpPr/>
            <p:nvPr/>
          </p:nvSpPr>
          <p:spPr>
            <a:xfrm>
              <a:off x="860474" y="1567769"/>
              <a:ext cx="3810000" cy="3855900"/>
            </a:xfrm>
            <a:prstGeom prst="ellipse">
              <a:avLst/>
            </a:prstGeom>
            <a:solidFill>
              <a:srgbClr val="291F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998" name="Google Shape;998;p34"/>
            <p:cNvGrpSpPr/>
            <p:nvPr/>
          </p:nvGrpSpPr>
          <p:grpSpPr>
            <a:xfrm>
              <a:off x="647086" y="1469376"/>
              <a:ext cx="4122780" cy="4122781"/>
              <a:chOff x="2722806" y="5254709"/>
              <a:chExt cx="6728873" cy="6728873"/>
            </a:xfrm>
          </p:grpSpPr>
          <p:sp>
            <p:nvSpPr>
              <p:cNvPr id="999" name="Google Shape;999;p34"/>
              <p:cNvSpPr/>
              <p:nvPr/>
            </p:nvSpPr>
            <p:spPr>
              <a:xfrm flipH="1" rot="10800000">
                <a:off x="2778880" y="5320138"/>
                <a:ext cx="6607371" cy="6598025"/>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cxnSp>
            <p:nvCxnSpPr>
              <p:cNvPr id="1000" name="Google Shape;1000;p34"/>
              <p:cNvCxnSpPr/>
              <p:nvPr/>
            </p:nvCxnSpPr>
            <p:spPr>
              <a:xfrm>
                <a:off x="4233686" y="11411939"/>
                <a:ext cx="2674500" cy="450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01" name="Google Shape;1001;p34"/>
              <p:cNvCxnSpPr/>
              <p:nvPr/>
            </p:nvCxnSpPr>
            <p:spPr>
              <a:xfrm flipH="1" rot="10800000">
                <a:off x="6908100" y="10172189"/>
                <a:ext cx="2112000" cy="16899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02" name="Google Shape;1002;p34"/>
              <p:cNvCxnSpPr/>
              <p:nvPr/>
            </p:nvCxnSpPr>
            <p:spPr>
              <a:xfrm rot="10800000">
                <a:off x="8437617" y="6305983"/>
                <a:ext cx="582600" cy="38661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03" name="Google Shape;1003;p34"/>
              <p:cNvCxnSpPr/>
              <p:nvPr/>
            </p:nvCxnSpPr>
            <p:spPr>
              <a:xfrm>
                <a:off x="5923692" y="5320135"/>
                <a:ext cx="525000" cy="844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04" name="Google Shape;1004;p34"/>
              <p:cNvCxnSpPr/>
              <p:nvPr/>
            </p:nvCxnSpPr>
            <p:spPr>
              <a:xfrm>
                <a:off x="6448605" y="6164357"/>
                <a:ext cx="1989000" cy="1416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05" name="Google Shape;1005;p34"/>
              <p:cNvCxnSpPr/>
              <p:nvPr/>
            </p:nvCxnSpPr>
            <p:spPr>
              <a:xfrm flipH="1" rot="10800000">
                <a:off x="6448605" y="5546059"/>
                <a:ext cx="834900" cy="618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06" name="Google Shape;1006;p34"/>
              <p:cNvCxnSpPr/>
              <p:nvPr/>
            </p:nvCxnSpPr>
            <p:spPr>
              <a:xfrm rot="10800000">
                <a:off x="4581106" y="5667559"/>
                <a:ext cx="1867500" cy="4968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07" name="Google Shape;1007;p34"/>
              <p:cNvCxnSpPr/>
              <p:nvPr/>
            </p:nvCxnSpPr>
            <p:spPr>
              <a:xfrm flipH="1">
                <a:off x="2862933" y="5667481"/>
                <a:ext cx="1718100" cy="20841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08" name="Google Shape;1008;p34"/>
              <p:cNvCxnSpPr/>
              <p:nvPr/>
            </p:nvCxnSpPr>
            <p:spPr>
              <a:xfrm>
                <a:off x="2862991" y="7751561"/>
                <a:ext cx="1370700" cy="3660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09" name="Google Shape;1009;p34"/>
              <p:cNvCxnSpPr/>
              <p:nvPr/>
            </p:nvCxnSpPr>
            <p:spPr>
              <a:xfrm rot="10800000">
                <a:off x="8785053" y="8623729"/>
                <a:ext cx="601200" cy="2166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0" name="Google Shape;1010;p34"/>
              <p:cNvCxnSpPr/>
              <p:nvPr/>
            </p:nvCxnSpPr>
            <p:spPr>
              <a:xfrm flipH="1" rot="10800000">
                <a:off x="8785016" y="7413621"/>
                <a:ext cx="356700" cy="1210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1" name="Google Shape;1011;p34"/>
              <p:cNvCxnSpPr/>
              <p:nvPr/>
            </p:nvCxnSpPr>
            <p:spPr>
              <a:xfrm flipH="1" rot="10800000">
                <a:off x="3266412" y="9495973"/>
                <a:ext cx="253800" cy="930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2" name="Google Shape;1012;p34"/>
              <p:cNvCxnSpPr/>
              <p:nvPr/>
            </p:nvCxnSpPr>
            <p:spPr>
              <a:xfrm rot="10800000">
                <a:off x="2779001" y="9130081"/>
                <a:ext cx="741300" cy="366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3" name="Google Shape;1013;p34"/>
              <p:cNvCxnSpPr/>
              <p:nvPr/>
            </p:nvCxnSpPr>
            <p:spPr>
              <a:xfrm flipH="1" rot="10800000">
                <a:off x="4233686" y="10172040"/>
                <a:ext cx="4786500" cy="12399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4" name="Google Shape;1014;p34"/>
              <p:cNvCxnSpPr/>
              <p:nvPr/>
            </p:nvCxnSpPr>
            <p:spPr>
              <a:xfrm flipH="1">
                <a:off x="7584170" y="6306100"/>
                <a:ext cx="853500" cy="1632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5" name="Google Shape;1015;p34"/>
              <p:cNvCxnSpPr/>
              <p:nvPr/>
            </p:nvCxnSpPr>
            <p:spPr>
              <a:xfrm>
                <a:off x="4581033" y="5667481"/>
                <a:ext cx="0" cy="1296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6" name="Google Shape;1016;p34"/>
              <p:cNvCxnSpPr/>
              <p:nvPr/>
            </p:nvCxnSpPr>
            <p:spPr>
              <a:xfrm flipH="1" rot="10800000">
                <a:off x="2862991" y="6963460"/>
                <a:ext cx="1718100" cy="7881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7" name="Google Shape;1017;p34"/>
              <p:cNvCxnSpPr/>
              <p:nvPr/>
            </p:nvCxnSpPr>
            <p:spPr>
              <a:xfrm flipH="1" rot="10800000">
                <a:off x="4581033" y="6164210"/>
                <a:ext cx="1867500" cy="799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8" name="Google Shape;1018;p34"/>
              <p:cNvCxnSpPr/>
              <p:nvPr/>
            </p:nvCxnSpPr>
            <p:spPr>
              <a:xfrm>
                <a:off x="6504678" y="6173703"/>
                <a:ext cx="1079400" cy="17649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19" name="Google Shape;1019;p34"/>
              <p:cNvCxnSpPr/>
              <p:nvPr/>
            </p:nvCxnSpPr>
            <p:spPr>
              <a:xfrm>
                <a:off x="7584101" y="7938473"/>
                <a:ext cx="1200900" cy="685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20" name="Google Shape;1020;p34"/>
              <p:cNvCxnSpPr/>
              <p:nvPr/>
            </p:nvCxnSpPr>
            <p:spPr>
              <a:xfrm>
                <a:off x="7584101" y="7938474"/>
                <a:ext cx="1436100" cy="22335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21" name="Google Shape;1021;p34"/>
              <p:cNvCxnSpPr/>
              <p:nvPr/>
            </p:nvCxnSpPr>
            <p:spPr>
              <a:xfrm rot="10800000">
                <a:off x="5998499" y="10950988"/>
                <a:ext cx="909600" cy="911100"/>
              </a:xfrm>
              <a:prstGeom prst="straightConnector1">
                <a:avLst/>
              </a:prstGeom>
              <a:noFill/>
              <a:ln cap="flat" cmpd="sng" w="9525">
                <a:solidFill>
                  <a:srgbClr val="A4545D">
                    <a:alpha val="33730"/>
                  </a:srgbClr>
                </a:solidFill>
                <a:prstDash val="solid"/>
                <a:miter lim="800000"/>
                <a:headEnd len="sm" w="sm" type="none"/>
                <a:tailEnd len="sm" w="sm" type="none"/>
              </a:ln>
            </p:spPr>
          </p:cxnSp>
          <p:sp>
            <p:nvSpPr>
              <p:cNvPr id="1022" name="Google Shape;1022;p34"/>
              <p:cNvSpPr/>
              <p:nvPr/>
            </p:nvSpPr>
            <p:spPr>
              <a:xfrm flipH="1" rot="10800000">
                <a:off x="5443948" y="11862082"/>
                <a:ext cx="1230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23" name="Google Shape;1023;p34"/>
              <p:cNvSpPr/>
              <p:nvPr/>
            </p:nvSpPr>
            <p:spPr>
              <a:xfrm flipH="1" rot="10800000">
                <a:off x="6842680" y="11796663"/>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24" name="Google Shape;1024;p34"/>
              <p:cNvSpPr/>
              <p:nvPr/>
            </p:nvSpPr>
            <p:spPr>
              <a:xfrm flipH="1" rot="10800000">
                <a:off x="8127706" y="11158044"/>
                <a:ext cx="1230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25" name="Google Shape;1025;p34"/>
              <p:cNvSpPr/>
              <p:nvPr/>
            </p:nvSpPr>
            <p:spPr>
              <a:xfrm flipH="1" rot="10800000">
                <a:off x="8954796" y="10116003"/>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26" name="Google Shape;1026;p34"/>
              <p:cNvSpPr/>
              <p:nvPr/>
            </p:nvSpPr>
            <p:spPr>
              <a:xfrm flipH="1" rot="10800000">
                <a:off x="5942382" y="10894807"/>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27" name="Google Shape;1027;p34"/>
              <p:cNvSpPr/>
              <p:nvPr/>
            </p:nvSpPr>
            <p:spPr>
              <a:xfrm flipH="1" rot="10800000">
                <a:off x="4177612" y="11354359"/>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28" name="Google Shape;1028;p34"/>
              <p:cNvSpPr/>
              <p:nvPr/>
            </p:nvSpPr>
            <p:spPr>
              <a:xfrm flipH="1" rot="10800000">
                <a:off x="3200992" y="10369894"/>
                <a:ext cx="1323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29" name="Google Shape;1029;p34"/>
              <p:cNvSpPr/>
              <p:nvPr/>
            </p:nvSpPr>
            <p:spPr>
              <a:xfrm flipH="1" rot="10800000">
                <a:off x="3454882" y="9430713"/>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0" name="Google Shape;1030;p34"/>
              <p:cNvSpPr/>
              <p:nvPr/>
            </p:nvSpPr>
            <p:spPr>
              <a:xfrm flipH="1" rot="10800000">
                <a:off x="2722806" y="9074021"/>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1" name="Google Shape;1031;p34"/>
              <p:cNvSpPr/>
              <p:nvPr/>
            </p:nvSpPr>
            <p:spPr>
              <a:xfrm flipH="1" rot="10800000">
                <a:off x="2806917" y="7695480"/>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2" name="Google Shape;1032;p34"/>
              <p:cNvSpPr/>
              <p:nvPr/>
            </p:nvSpPr>
            <p:spPr>
              <a:xfrm flipH="1" rot="10800000">
                <a:off x="4524959" y="6896484"/>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3" name="Google Shape;1033;p34"/>
              <p:cNvSpPr/>
              <p:nvPr/>
            </p:nvSpPr>
            <p:spPr>
              <a:xfrm flipH="1" rot="10800000">
                <a:off x="4524959" y="5602055"/>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4" name="Google Shape;1034;p34"/>
              <p:cNvSpPr/>
              <p:nvPr/>
            </p:nvSpPr>
            <p:spPr>
              <a:xfrm flipH="1" rot="10800000">
                <a:off x="3454882" y="6437036"/>
                <a:ext cx="121500" cy="1323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5" name="Google Shape;1035;p34"/>
              <p:cNvSpPr/>
              <p:nvPr/>
            </p:nvSpPr>
            <p:spPr>
              <a:xfrm flipH="1" rot="10800000">
                <a:off x="6392531" y="6108335"/>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6" name="Google Shape;1036;p34"/>
              <p:cNvSpPr/>
              <p:nvPr/>
            </p:nvSpPr>
            <p:spPr>
              <a:xfrm flipH="1" rot="10800000">
                <a:off x="7227409" y="5489907"/>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7" name="Google Shape;1037;p34"/>
              <p:cNvSpPr/>
              <p:nvPr/>
            </p:nvSpPr>
            <p:spPr>
              <a:xfrm flipH="1" rot="10800000">
                <a:off x="5875404" y="5254709"/>
                <a:ext cx="1230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8" name="Google Shape;1038;p34"/>
              <p:cNvSpPr/>
              <p:nvPr/>
            </p:nvSpPr>
            <p:spPr>
              <a:xfrm flipH="1" rot="10800000">
                <a:off x="8381597" y="6250019"/>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39" name="Google Shape;1039;p34"/>
              <p:cNvSpPr/>
              <p:nvPr/>
            </p:nvSpPr>
            <p:spPr>
              <a:xfrm flipH="1" rot="10800000">
                <a:off x="7528027" y="7882393"/>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40" name="Google Shape;1040;p34"/>
              <p:cNvSpPr/>
              <p:nvPr/>
            </p:nvSpPr>
            <p:spPr>
              <a:xfrm flipH="1" rot="10800000">
                <a:off x="8728943" y="8558395"/>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41" name="Google Shape;1041;p34"/>
              <p:cNvSpPr/>
              <p:nvPr/>
            </p:nvSpPr>
            <p:spPr>
              <a:xfrm flipH="1" rot="10800000">
                <a:off x="9085636" y="7357479"/>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42" name="Google Shape;1042;p34"/>
              <p:cNvSpPr/>
              <p:nvPr/>
            </p:nvSpPr>
            <p:spPr>
              <a:xfrm flipH="1" rot="10800000">
                <a:off x="9330179" y="8782748"/>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grpSp>
      </p:grpSp>
      <p:sp>
        <p:nvSpPr>
          <p:cNvPr id="1043" name="Google Shape;1043;p34"/>
          <p:cNvSpPr txBox="1"/>
          <p:nvPr/>
        </p:nvSpPr>
        <p:spPr>
          <a:xfrm>
            <a:off x="5883182" y="1783555"/>
            <a:ext cx="11994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000">
                <a:solidFill>
                  <a:schemeClr val="lt1"/>
                </a:solidFill>
                <a:latin typeface="Cambria"/>
                <a:ea typeface="Cambria"/>
                <a:cs typeface="Cambria"/>
                <a:sym typeface="Cambria"/>
              </a:rPr>
              <a:t>01</a:t>
            </a:r>
            <a:endParaRPr sz="5000">
              <a:solidFill>
                <a:schemeClr val="lt1"/>
              </a:solidFill>
              <a:latin typeface="Cambria"/>
              <a:ea typeface="Cambria"/>
              <a:cs typeface="Cambria"/>
              <a:sym typeface="Cambria"/>
            </a:endParaRPr>
          </a:p>
        </p:txBody>
      </p:sp>
      <p:sp>
        <p:nvSpPr>
          <p:cNvPr id="1044" name="Google Shape;1044;p34"/>
          <p:cNvSpPr/>
          <p:nvPr/>
        </p:nvSpPr>
        <p:spPr>
          <a:xfrm rot="-928484">
            <a:off x="5184091" y="2174055"/>
            <a:ext cx="2539873" cy="403753"/>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1045" name="Google Shape;1045;p34"/>
          <p:cNvGrpSpPr/>
          <p:nvPr/>
        </p:nvGrpSpPr>
        <p:grpSpPr>
          <a:xfrm>
            <a:off x="8158173" y="2909374"/>
            <a:ext cx="2481599" cy="2389625"/>
            <a:chOff x="6952296" y="3732368"/>
            <a:chExt cx="2299267" cy="2299264"/>
          </a:xfrm>
        </p:grpSpPr>
        <p:sp>
          <p:nvSpPr>
            <p:cNvPr id="1046" name="Google Shape;1046;p34"/>
            <p:cNvSpPr/>
            <p:nvPr/>
          </p:nvSpPr>
          <p:spPr>
            <a:xfrm rot="1599932">
              <a:off x="7358691" y="4131965"/>
              <a:ext cx="1530144" cy="1548524"/>
            </a:xfrm>
            <a:prstGeom prst="ellipse">
              <a:avLst/>
            </a:prstGeom>
            <a:solidFill>
              <a:srgbClr val="4737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1047" name="Google Shape;1047;p34"/>
            <p:cNvGrpSpPr/>
            <p:nvPr/>
          </p:nvGrpSpPr>
          <p:grpSpPr>
            <a:xfrm rot="3599453">
              <a:off x="7260377" y="4040444"/>
              <a:ext cx="1683103" cy="1683111"/>
              <a:chOff x="2722794" y="5254737"/>
              <a:chExt cx="6728885" cy="6728916"/>
            </a:xfrm>
          </p:grpSpPr>
          <p:sp>
            <p:nvSpPr>
              <p:cNvPr id="1048" name="Google Shape;1048;p34"/>
              <p:cNvSpPr/>
              <p:nvPr/>
            </p:nvSpPr>
            <p:spPr>
              <a:xfrm flipH="1" rot="10800000">
                <a:off x="2778865" y="5320158"/>
                <a:ext cx="6607360" cy="6598068"/>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cxnSp>
            <p:nvCxnSpPr>
              <p:cNvPr id="1049" name="Google Shape;1049;p34"/>
              <p:cNvCxnSpPr/>
              <p:nvPr/>
            </p:nvCxnSpPr>
            <p:spPr>
              <a:xfrm>
                <a:off x="4233667" y="11411998"/>
                <a:ext cx="2674500" cy="450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0" name="Google Shape;1050;p34"/>
              <p:cNvCxnSpPr/>
              <p:nvPr/>
            </p:nvCxnSpPr>
            <p:spPr>
              <a:xfrm flipH="1" rot="10800000">
                <a:off x="6908079" y="10172258"/>
                <a:ext cx="2112000" cy="16899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1" name="Google Shape;1051;p34"/>
              <p:cNvCxnSpPr/>
              <p:nvPr/>
            </p:nvCxnSpPr>
            <p:spPr>
              <a:xfrm rot="10800000">
                <a:off x="8437592" y="6306035"/>
                <a:ext cx="582600" cy="38661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2" name="Google Shape;1052;p34"/>
              <p:cNvCxnSpPr/>
              <p:nvPr/>
            </p:nvCxnSpPr>
            <p:spPr>
              <a:xfrm>
                <a:off x="5923669" y="5320162"/>
                <a:ext cx="525000" cy="844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3" name="Google Shape;1053;p34"/>
              <p:cNvCxnSpPr/>
              <p:nvPr/>
            </p:nvCxnSpPr>
            <p:spPr>
              <a:xfrm>
                <a:off x="6448581" y="6164389"/>
                <a:ext cx="1989000" cy="1416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4" name="Google Shape;1054;p34"/>
              <p:cNvCxnSpPr/>
              <p:nvPr/>
            </p:nvCxnSpPr>
            <p:spPr>
              <a:xfrm flipH="1" rot="10800000">
                <a:off x="6448584" y="5546094"/>
                <a:ext cx="834900" cy="618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5" name="Google Shape;1055;p34"/>
              <p:cNvCxnSpPr/>
              <p:nvPr/>
            </p:nvCxnSpPr>
            <p:spPr>
              <a:xfrm rot="10800000">
                <a:off x="4581092" y="5667591"/>
                <a:ext cx="1867500" cy="4968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6" name="Google Shape;1056;p34"/>
              <p:cNvCxnSpPr/>
              <p:nvPr/>
            </p:nvCxnSpPr>
            <p:spPr>
              <a:xfrm flipH="1">
                <a:off x="2862918" y="5667507"/>
                <a:ext cx="1718100" cy="20841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7" name="Google Shape;1057;p34"/>
              <p:cNvCxnSpPr/>
              <p:nvPr/>
            </p:nvCxnSpPr>
            <p:spPr>
              <a:xfrm>
                <a:off x="2862980" y="7751602"/>
                <a:ext cx="1370700" cy="3660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8" name="Google Shape;1058;p34"/>
              <p:cNvCxnSpPr/>
              <p:nvPr/>
            </p:nvCxnSpPr>
            <p:spPr>
              <a:xfrm rot="10800000">
                <a:off x="8785018" y="8623778"/>
                <a:ext cx="601200" cy="2166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59" name="Google Shape;1059;p34"/>
              <p:cNvCxnSpPr/>
              <p:nvPr/>
            </p:nvCxnSpPr>
            <p:spPr>
              <a:xfrm flipH="1" rot="10800000">
                <a:off x="8784984" y="7413666"/>
                <a:ext cx="356700" cy="1210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0" name="Google Shape;1060;p34"/>
              <p:cNvCxnSpPr/>
              <p:nvPr/>
            </p:nvCxnSpPr>
            <p:spPr>
              <a:xfrm flipH="1" rot="10800000">
                <a:off x="3266395" y="9496035"/>
                <a:ext cx="253800" cy="930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1" name="Google Shape;1061;p34"/>
              <p:cNvCxnSpPr/>
              <p:nvPr/>
            </p:nvCxnSpPr>
            <p:spPr>
              <a:xfrm rot="10800000">
                <a:off x="2778989" y="9130134"/>
                <a:ext cx="741300" cy="366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2" name="Google Shape;1062;p34"/>
              <p:cNvCxnSpPr/>
              <p:nvPr/>
            </p:nvCxnSpPr>
            <p:spPr>
              <a:xfrm flipH="1" rot="10800000">
                <a:off x="4233669" y="10172102"/>
                <a:ext cx="4786500" cy="12399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3" name="Google Shape;1063;p34"/>
              <p:cNvCxnSpPr/>
              <p:nvPr/>
            </p:nvCxnSpPr>
            <p:spPr>
              <a:xfrm flipH="1">
                <a:off x="7584141" y="6306132"/>
                <a:ext cx="853500" cy="16323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4" name="Google Shape;1064;p34"/>
              <p:cNvCxnSpPr/>
              <p:nvPr/>
            </p:nvCxnSpPr>
            <p:spPr>
              <a:xfrm>
                <a:off x="4581017" y="5667508"/>
                <a:ext cx="0" cy="12960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5" name="Google Shape;1065;p34"/>
              <p:cNvCxnSpPr/>
              <p:nvPr/>
            </p:nvCxnSpPr>
            <p:spPr>
              <a:xfrm flipH="1" rot="10800000">
                <a:off x="2862981" y="6963499"/>
                <a:ext cx="1718100" cy="7881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6" name="Google Shape;1066;p34"/>
              <p:cNvCxnSpPr/>
              <p:nvPr/>
            </p:nvCxnSpPr>
            <p:spPr>
              <a:xfrm flipH="1" rot="10800000">
                <a:off x="4581019" y="6164246"/>
                <a:ext cx="1867500" cy="7992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7" name="Google Shape;1067;p34"/>
              <p:cNvCxnSpPr/>
              <p:nvPr/>
            </p:nvCxnSpPr>
            <p:spPr>
              <a:xfrm>
                <a:off x="6504654" y="6173732"/>
                <a:ext cx="1079400" cy="17649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8" name="Google Shape;1068;p34"/>
              <p:cNvCxnSpPr/>
              <p:nvPr/>
            </p:nvCxnSpPr>
            <p:spPr>
              <a:xfrm>
                <a:off x="7584077" y="7938516"/>
                <a:ext cx="1200900" cy="6855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69" name="Google Shape;1069;p34"/>
              <p:cNvCxnSpPr/>
              <p:nvPr/>
            </p:nvCxnSpPr>
            <p:spPr>
              <a:xfrm>
                <a:off x="7584076" y="7938517"/>
                <a:ext cx="1436100" cy="2233500"/>
              </a:xfrm>
              <a:prstGeom prst="straightConnector1">
                <a:avLst/>
              </a:prstGeom>
              <a:noFill/>
              <a:ln cap="flat" cmpd="sng" w="9525">
                <a:solidFill>
                  <a:srgbClr val="A4545D">
                    <a:alpha val="33730"/>
                  </a:srgbClr>
                </a:solidFill>
                <a:prstDash val="solid"/>
                <a:miter lim="800000"/>
                <a:headEnd len="sm" w="sm" type="none"/>
                <a:tailEnd len="sm" w="sm" type="none"/>
              </a:ln>
            </p:spPr>
          </p:cxnSp>
          <p:cxnSp>
            <p:nvCxnSpPr>
              <p:cNvPr id="1070" name="Google Shape;1070;p34"/>
              <p:cNvCxnSpPr/>
              <p:nvPr/>
            </p:nvCxnSpPr>
            <p:spPr>
              <a:xfrm rot="10800000">
                <a:off x="5998477" y="10951058"/>
                <a:ext cx="909600" cy="911100"/>
              </a:xfrm>
              <a:prstGeom prst="straightConnector1">
                <a:avLst/>
              </a:prstGeom>
              <a:noFill/>
              <a:ln cap="flat" cmpd="sng" w="9525">
                <a:solidFill>
                  <a:srgbClr val="A4545D">
                    <a:alpha val="33730"/>
                  </a:srgbClr>
                </a:solidFill>
                <a:prstDash val="solid"/>
                <a:miter lim="800000"/>
                <a:headEnd len="sm" w="sm" type="none"/>
                <a:tailEnd len="sm" w="sm" type="none"/>
              </a:ln>
            </p:spPr>
          </p:cxnSp>
          <p:sp>
            <p:nvSpPr>
              <p:cNvPr id="1071" name="Google Shape;1071;p34"/>
              <p:cNvSpPr/>
              <p:nvPr/>
            </p:nvSpPr>
            <p:spPr>
              <a:xfrm flipH="1" rot="10800000">
                <a:off x="5443924" y="11862153"/>
                <a:ext cx="1230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72" name="Google Shape;1072;p34"/>
              <p:cNvSpPr/>
              <p:nvPr/>
            </p:nvSpPr>
            <p:spPr>
              <a:xfrm flipH="1" rot="10800000">
                <a:off x="6842657" y="11796731"/>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73" name="Google Shape;1073;p34"/>
              <p:cNvSpPr/>
              <p:nvPr/>
            </p:nvSpPr>
            <p:spPr>
              <a:xfrm flipH="1" rot="10800000">
                <a:off x="8127676" y="11158110"/>
                <a:ext cx="1230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74" name="Google Shape;1074;p34"/>
              <p:cNvSpPr/>
              <p:nvPr/>
            </p:nvSpPr>
            <p:spPr>
              <a:xfrm flipH="1" rot="10800000">
                <a:off x="8954767" y="10116059"/>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75" name="Google Shape;1075;p34"/>
              <p:cNvSpPr/>
              <p:nvPr/>
            </p:nvSpPr>
            <p:spPr>
              <a:xfrm flipH="1" rot="10800000">
                <a:off x="5942357" y="10894867"/>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76" name="Google Shape;1076;p34"/>
              <p:cNvSpPr/>
              <p:nvPr/>
            </p:nvSpPr>
            <p:spPr>
              <a:xfrm flipH="1" rot="10800000">
                <a:off x="4177596" y="11354423"/>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77" name="Google Shape;1077;p34"/>
              <p:cNvSpPr/>
              <p:nvPr/>
            </p:nvSpPr>
            <p:spPr>
              <a:xfrm flipH="1" rot="10800000">
                <a:off x="3200974" y="10369951"/>
                <a:ext cx="1323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78" name="Google Shape;1078;p34"/>
              <p:cNvSpPr/>
              <p:nvPr/>
            </p:nvSpPr>
            <p:spPr>
              <a:xfrm flipH="1" rot="10800000">
                <a:off x="3454868" y="9430761"/>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79" name="Google Shape;1079;p34"/>
              <p:cNvSpPr/>
              <p:nvPr/>
            </p:nvSpPr>
            <p:spPr>
              <a:xfrm flipH="1" rot="10800000">
                <a:off x="2722794" y="9074064"/>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0" name="Google Shape;1080;p34"/>
              <p:cNvSpPr/>
              <p:nvPr/>
            </p:nvSpPr>
            <p:spPr>
              <a:xfrm flipH="1" rot="10800000">
                <a:off x="2806900" y="7695513"/>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1" name="Google Shape;1081;p34"/>
              <p:cNvSpPr/>
              <p:nvPr/>
            </p:nvSpPr>
            <p:spPr>
              <a:xfrm flipH="1" rot="10800000">
                <a:off x="4524943" y="6896516"/>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2" name="Google Shape;1082;p34"/>
              <p:cNvSpPr/>
              <p:nvPr/>
            </p:nvSpPr>
            <p:spPr>
              <a:xfrm flipH="1" rot="10800000">
                <a:off x="4524939" y="5602080"/>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3" name="Google Shape;1083;p34"/>
              <p:cNvSpPr/>
              <p:nvPr/>
            </p:nvSpPr>
            <p:spPr>
              <a:xfrm flipH="1" rot="10800000">
                <a:off x="3454866" y="6437067"/>
                <a:ext cx="121500" cy="1323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4" name="Google Shape;1084;p34"/>
              <p:cNvSpPr/>
              <p:nvPr/>
            </p:nvSpPr>
            <p:spPr>
              <a:xfrm flipH="1" rot="10800000">
                <a:off x="6392503" y="6108362"/>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5" name="Google Shape;1085;p34"/>
              <p:cNvSpPr/>
              <p:nvPr/>
            </p:nvSpPr>
            <p:spPr>
              <a:xfrm flipH="1" rot="10800000">
                <a:off x="7227377" y="5489929"/>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6" name="Google Shape;1086;p34"/>
              <p:cNvSpPr/>
              <p:nvPr/>
            </p:nvSpPr>
            <p:spPr>
              <a:xfrm flipH="1" rot="10800000">
                <a:off x="5875375" y="5254737"/>
                <a:ext cx="1230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7" name="Google Shape;1087;p34"/>
              <p:cNvSpPr/>
              <p:nvPr/>
            </p:nvSpPr>
            <p:spPr>
              <a:xfrm flipH="1" rot="10800000">
                <a:off x="8381565" y="6250050"/>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8" name="Google Shape;1088;p34"/>
              <p:cNvSpPr/>
              <p:nvPr/>
            </p:nvSpPr>
            <p:spPr>
              <a:xfrm flipH="1" rot="10800000">
                <a:off x="7527989" y="7882430"/>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89" name="Google Shape;1089;p34"/>
              <p:cNvSpPr/>
              <p:nvPr/>
            </p:nvSpPr>
            <p:spPr>
              <a:xfrm flipH="1" rot="10800000">
                <a:off x="8728910" y="8558439"/>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90" name="Google Shape;1090;p34"/>
              <p:cNvSpPr/>
              <p:nvPr/>
            </p:nvSpPr>
            <p:spPr>
              <a:xfrm flipH="1" rot="10800000">
                <a:off x="9085631" y="7357519"/>
                <a:ext cx="121500" cy="1215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091" name="Google Shape;1091;p34"/>
              <p:cNvSpPr/>
              <p:nvPr/>
            </p:nvSpPr>
            <p:spPr>
              <a:xfrm flipH="1" rot="10800000">
                <a:off x="9330179" y="8782751"/>
                <a:ext cx="121500" cy="123000"/>
              </a:xfrm>
              <a:prstGeom prst="ellipse">
                <a:avLst/>
              </a:prstGeom>
              <a:solidFill>
                <a:srgbClr val="A4545D"/>
              </a:solidFill>
              <a:ln cap="flat" cmpd="sng" w="9525">
                <a:solidFill>
                  <a:srgbClr val="A4545D">
                    <a:alpha val="3373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grpSp>
      </p:grpSp>
      <p:sp>
        <p:nvSpPr>
          <p:cNvPr id="1092" name="Google Shape;1092;p34"/>
          <p:cNvSpPr txBox="1"/>
          <p:nvPr/>
        </p:nvSpPr>
        <p:spPr>
          <a:xfrm>
            <a:off x="8776827" y="3673248"/>
            <a:ext cx="11817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000">
                <a:solidFill>
                  <a:schemeClr val="lt1"/>
                </a:solidFill>
                <a:latin typeface="Cambria"/>
                <a:ea typeface="Cambria"/>
                <a:cs typeface="Cambria"/>
                <a:sym typeface="Cambria"/>
              </a:rPr>
              <a:t>02</a:t>
            </a:r>
            <a:endParaRPr sz="5000">
              <a:solidFill>
                <a:schemeClr val="lt1"/>
              </a:solidFill>
              <a:latin typeface="Cambria"/>
              <a:ea typeface="Cambria"/>
              <a:cs typeface="Cambria"/>
              <a:sym typeface="Cambria"/>
            </a:endParaRPr>
          </a:p>
        </p:txBody>
      </p:sp>
      <p:sp>
        <p:nvSpPr>
          <p:cNvPr id="1093" name="Google Shape;1093;p34"/>
          <p:cNvSpPr/>
          <p:nvPr/>
        </p:nvSpPr>
        <p:spPr>
          <a:xfrm>
            <a:off x="8225576" y="3996974"/>
            <a:ext cx="2284222" cy="388449"/>
          </a:xfrm>
          <a:custGeom>
            <a:rect b="b" l="l" r="r" t="t"/>
            <a:pathLst>
              <a:path extrusionOk="0" h="308906" w="2336800">
                <a:moveTo>
                  <a:pt x="2069995" y="55099"/>
                </a:moveTo>
                <a:cubicBezTo>
                  <a:pt x="2141428" y="66591"/>
                  <a:pt x="2200638" y="79473"/>
                  <a:pt x="2244982" y="93392"/>
                </a:cubicBezTo>
                <a:cubicBezTo>
                  <a:pt x="2304106" y="111952"/>
                  <a:pt x="2336800" y="132357"/>
                  <a:pt x="2336800" y="153776"/>
                </a:cubicBezTo>
                <a:cubicBezTo>
                  <a:pt x="2336801" y="239452"/>
                  <a:pt x="1813690" y="308906"/>
                  <a:pt x="1168400" y="308906"/>
                </a:cubicBezTo>
                <a:cubicBezTo>
                  <a:pt x="523110" y="308906"/>
                  <a:pt x="1" y="239452"/>
                  <a:pt x="0" y="153776"/>
                </a:cubicBezTo>
                <a:cubicBezTo>
                  <a:pt x="0" y="110938"/>
                  <a:pt x="126981" y="38171"/>
                  <a:pt x="372247" y="0"/>
                </a:cubicBezTo>
              </a:path>
            </a:pathLst>
          </a:custGeom>
          <a:noFill/>
          <a:ln cap="flat" cmpd="sng" w="12700">
            <a:solidFill>
              <a:srgbClr val="CCA4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1094" name="Google Shape;1094;p34"/>
          <p:cNvSpPr txBox="1"/>
          <p:nvPr/>
        </p:nvSpPr>
        <p:spPr>
          <a:xfrm>
            <a:off x="7628974" y="5030900"/>
            <a:ext cx="3540000" cy="831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2400"/>
              <a:buFont typeface="Arial"/>
              <a:buNone/>
            </a:pPr>
            <a:r>
              <a:rPr lang="en-US" sz="2400">
                <a:solidFill>
                  <a:schemeClr val="lt1"/>
                </a:solidFill>
                <a:latin typeface="Cambria"/>
                <a:ea typeface="Cambria"/>
                <a:cs typeface="Cambria"/>
                <a:sym typeface="Cambria"/>
              </a:rPr>
              <a:t>Micro-Expression Recognition</a:t>
            </a:r>
            <a:endParaRPr sz="2400">
              <a:solidFill>
                <a:schemeClr val="lt1"/>
              </a:solidFill>
              <a:latin typeface="Cambria"/>
              <a:ea typeface="Cambria"/>
              <a:cs typeface="Cambria"/>
              <a:sym typeface="Cambria"/>
            </a:endParaRPr>
          </a:p>
        </p:txBody>
      </p:sp>
      <p:sp>
        <p:nvSpPr>
          <p:cNvPr id="1095" name="Google Shape;1095;p34"/>
          <p:cNvSpPr txBox="1"/>
          <p:nvPr/>
        </p:nvSpPr>
        <p:spPr>
          <a:xfrm>
            <a:off x="945934" y="2930471"/>
            <a:ext cx="25755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mbria"/>
                <a:ea typeface="Cambria"/>
                <a:cs typeface="Cambria"/>
                <a:sym typeface="Cambria"/>
              </a:rPr>
              <a:t>FaceLook</a:t>
            </a:r>
            <a:endParaRPr b="1" sz="3600">
              <a:solidFill>
                <a:schemeClr val="lt1"/>
              </a:solidFill>
              <a:latin typeface="Cambria"/>
              <a:ea typeface="Cambria"/>
              <a:cs typeface="Cambria"/>
              <a:sym typeface="Cambria"/>
            </a:endParaRPr>
          </a:p>
          <a:p>
            <a:pPr indent="0" lvl="0" marL="0" marR="0" rtl="0" algn="ctr">
              <a:spcBef>
                <a:spcPts val="0"/>
              </a:spcBef>
              <a:spcAft>
                <a:spcPts val="0"/>
              </a:spcAft>
              <a:buNone/>
            </a:pPr>
            <a:r>
              <a:rPr b="1" lang="en-US" sz="3600">
                <a:solidFill>
                  <a:schemeClr val="lt1"/>
                </a:solidFill>
                <a:latin typeface="Cambria"/>
                <a:ea typeface="Cambria"/>
                <a:cs typeface="Cambria"/>
                <a:sym typeface="Cambria"/>
              </a:rPr>
              <a:t>Design</a:t>
            </a:r>
            <a:endParaRPr b="1" sz="3600">
              <a:solidFill>
                <a:schemeClr val="lt1"/>
              </a:solidFill>
              <a:latin typeface="Cambria"/>
              <a:ea typeface="Cambria"/>
              <a:cs typeface="Cambria"/>
              <a:sym typeface="Cambria"/>
            </a:endParaRPr>
          </a:p>
        </p:txBody>
      </p:sp>
      <p:sp>
        <p:nvSpPr>
          <p:cNvPr id="1096" name="Google Shape;1096;p34"/>
          <p:cNvSpPr txBox="1"/>
          <p:nvPr/>
        </p:nvSpPr>
        <p:spPr>
          <a:xfrm>
            <a:off x="5267107" y="3165983"/>
            <a:ext cx="2575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ambria"/>
                <a:ea typeface="Cambria"/>
                <a:cs typeface="Cambria"/>
                <a:sym typeface="Cambria"/>
              </a:rPr>
              <a:t>Expression Recognition</a:t>
            </a:r>
            <a:endParaRPr sz="2400">
              <a:solidFill>
                <a:schemeClr val="lt1"/>
              </a:solidFill>
              <a:latin typeface="Cambria"/>
              <a:ea typeface="Cambria"/>
              <a:cs typeface="Cambria"/>
              <a:sym typeface="Cambria"/>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3000"/>
                                        <p:tgtEl>
                                          <p:spTgt spid="996"/>
                                        </p:tgtEl>
                                      </p:cBhvr>
                                    </p:animEffect>
                                  </p:childTnLst>
                                </p:cTn>
                              </p:par>
                              <p:par>
                                <p:cTn fill="hold" nodeType="withEffect" presetClass="emph" presetID="8" presetSubtype="0">
                                  <p:stCondLst>
                                    <p:cond delay="2000"/>
                                  </p:stCondLst>
                                  <p:childTnLst>
                                    <p:animRot by="-21600000">
                                      <p:cBhvr>
                                        <p:cTn dur="5000" fill="hold"/>
                                        <p:tgtEl>
                                          <p:spTgt spid="996"/>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940"/>
                                        </p:tgtEl>
                                        <p:attrNameLst>
                                          <p:attrName>style.visibility</p:attrName>
                                        </p:attrNameLst>
                                      </p:cBhvr>
                                      <p:to>
                                        <p:strVal val="visible"/>
                                      </p:to>
                                    </p:set>
                                    <p:anim calcmode="lin" valueType="num">
                                      <p:cBhvr additive="base">
                                        <p:cTn dur="500"/>
                                        <p:tgtEl>
                                          <p:spTgt spid="9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300"/>
                                  </p:stCondLst>
                                  <p:childTnLst>
                                    <p:set>
                                      <p:cBhvr>
                                        <p:cTn dur="1" fill="hold">
                                          <p:stCondLst>
                                            <p:cond delay="0"/>
                                          </p:stCondLst>
                                        </p:cTn>
                                        <p:tgtEl>
                                          <p:spTgt spid="942"/>
                                        </p:tgtEl>
                                        <p:attrNameLst>
                                          <p:attrName>style.visibility</p:attrName>
                                        </p:attrNameLst>
                                      </p:cBhvr>
                                      <p:to>
                                        <p:strVal val="visible"/>
                                      </p:to>
                                    </p:set>
                                    <p:anim calcmode="lin" valueType="num">
                                      <p:cBhvr additive="base">
                                        <p:cTn dur="500"/>
                                        <p:tgtEl>
                                          <p:spTgt spid="9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500"/>
                                        <p:tgtEl>
                                          <p:spTgt spid="9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700"/>
                                  </p:stCondLst>
                                  <p:childTnLst>
                                    <p:set>
                                      <p:cBhvr>
                                        <p:cTn dur="1" fill="hold">
                                          <p:stCondLst>
                                            <p:cond delay="0"/>
                                          </p:stCondLst>
                                        </p:cTn>
                                        <p:tgtEl>
                                          <p:spTgt spid="946"/>
                                        </p:tgtEl>
                                        <p:attrNameLst>
                                          <p:attrName>style.visibility</p:attrName>
                                        </p:attrNameLst>
                                      </p:cBhvr>
                                      <p:to>
                                        <p:strVal val="visible"/>
                                      </p:to>
                                    </p:set>
                                    <p:anim calcmode="lin" valueType="num">
                                      <p:cBhvr additive="base">
                                        <p:cTn dur="500"/>
                                        <p:tgtEl>
                                          <p:spTgt spid="9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800"/>
                                  </p:stCondLst>
                                  <p:childTnLst>
                                    <p:set>
                                      <p:cBhvr>
                                        <p:cTn dur="1" fill="hold">
                                          <p:stCondLst>
                                            <p:cond delay="0"/>
                                          </p:stCondLst>
                                        </p:cTn>
                                        <p:tgtEl>
                                          <p:spTgt spid="947"/>
                                        </p:tgtEl>
                                        <p:attrNameLst>
                                          <p:attrName>style.visibility</p:attrName>
                                        </p:attrNameLst>
                                      </p:cBhvr>
                                      <p:to>
                                        <p:strVal val="visible"/>
                                      </p:to>
                                    </p:set>
                                    <p:anim calcmode="lin" valueType="num">
                                      <p:cBhvr additive="base">
                                        <p:cTn dur="500"/>
                                        <p:tgtEl>
                                          <p:spTgt spid="9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948"/>
                                        </p:tgtEl>
                                        <p:attrNameLst>
                                          <p:attrName>style.visibility</p:attrName>
                                        </p:attrNameLst>
                                      </p:cBhvr>
                                      <p:to>
                                        <p:strVal val="visible"/>
                                      </p:to>
                                    </p:set>
                                    <p:anim calcmode="lin" valueType="num">
                                      <p:cBhvr additive="base">
                                        <p:cTn dur="500"/>
                                        <p:tgtEl>
                                          <p:spTgt spid="94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2400"/>
                                  </p:stCondLst>
                                  <p:childTnLst>
                                    <p:set>
                                      <p:cBhvr>
                                        <p:cTn dur="1" fill="hold">
                                          <p:stCondLst>
                                            <p:cond delay="0"/>
                                          </p:stCondLst>
                                        </p:cTn>
                                        <p:tgtEl>
                                          <p:spTgt spid="1095"/>
                                        </p:tgtEl>
                                        <p:attrNameLst>
                                          <p:attrName>style.visibility</p:attrName>
                                        </p:attrNameLst>
                                      </p:cBhvr>
                                      <p:to>
                                        <p:strVal val="visible"/>
                                      </p:to>
                                    </p:set>
                                    <p:animEffect filter="fade" transition="in">
                                      <p:cBhvr>
                                        <p:cTn dur="500"/>
                                        <p:tgtEl>
                                          <p:spTgt spid="10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grpSp>
        <p:nvGrpSpPr>
          <p:cNvPr id="1101" name="Google Shape;1101;p35"/>
          <p:cNvGrpSpPr/>
          <p:nvPr/>
        </p:nvGrpSpPr>
        <p:grpSpPr>
          <a:xfrm>
            <a:off x="7676851" y="-1731186"/>
            <a:ext cx="6833140" cy="6807473"/>
            <a:chOff x="7676851" y="-1731186"/>
            <a:chExt cx="6833140" cy="6807473"/>
          </a:xfrm>
        </p:grpSpPr>
        <p:sp>
          <p:nvSpPr>
            <p:cNvPr id="1102" name="Google Shape;1102;p35"/>
            <p:cNvSpPr/>
            <p:nvPr/>
          </p:nvSpPr>
          <p:spPr>
            <a:xfrm>
              <a:off x="7893543" y="-1539759"/>
              <a:ext cx="6459844" cy="6459843"/>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nvGrpSpPr>
            <p:cNvPr id="1103" name="Google Shape;1103;p35"/>
            <p:cNvGrpSpPr/>
            <p:nvPr/>
          </p:nvGrpSpPr>
          <p:grpSpPr>
            <a:xfrm>
              <a:off x="7676851" y="-1731186"/>
              <a:ext cx="6833140" cy="6807473"/>
              <a:chOff x="2801258" y="450850"/>
              <a:chExt cx="5916613" cy="5894388"/>
            </a:xfrm>
          </p:grpSpPr>
          <p:sp>
            <p:nvSpPr>
              <p:cNvPr id="1104" name="Google Shape;1104;p35"/>
              <p:cNvSpPr/>
              <p:nvPr/>
            </p:nvSpPr>
            <p:spPr>
              <a:xfrm>
                <a:off x="2801258" y="450850"/>
                <a:ext cx="5916613" cy="5894388"/>
              </a:xfrm>
              <a:custGeom>
                <a:rect b="b" l="l" r="r" t="t"/>
                <a:pathLst>
                  <a:path extrusionOk="0" h="3713" w="3727">
                    <a:moveTo>
                      <a:pt x="2229" y="3713"/>
                    </a:moveTo>
                    <a:lnTo>
                      <a:pt x="1448" y="3699"/>
                    </a:lnTo>
                    <a:lnTo>
                      <a:pt x="745" y="3373"/>
                    </a:lnTo>
                    <a:lnTo>
                      <a:pt x="234" y="2783"/>
                    </a:lnTo>
                    <a:lnTo>
                      <a:pt x="0" y="2038"/>
                    </a:lnTo>
                    <a:lnTo>
                      <a:pt x="99" y="1264"/>
                    </a:lnTo>
                    <a:lnTo>
                      <a:pt x="496" y="596"/>
                    </a:lnTo>
                    <a:lnTo>
                      <a:pt x="1135" y="149"/>
                    </a:lnTo>
                    <a:lnTo>
                      <a:pt x="1902" y="0"/>
                    </a:lnTo>
                    <a:lnTo>
                      <a:pt x="2655" y="170"/>
                    </a:lnTo>
                    <a:lnTo>
                      <a:pt x="3279" y="639"/>
                    </a:lnTo>
                    <a:lnTo>
                      <a:pt x="3663" y="1320"/>
                    </a:lnTo>
                    <a:lnTo>
                      <a:pt x="3727" y="2102"/>
                    </a:lnTo>
                    <a:lnTo>
                      <a:pt x="3478" y="2833"/>
                    </a:lnTo>
                    <a:lnTo>
                      <a:pt x="2946" y="3408"/>
                    </a:lnTo>
                    <a:lnTo>
                      <a:pt x="2229" y="3713"/>
                    </a:lnTo>
                    <a:close/>
                  </a:path>
                </a:pathLst>
              </a:custGeom>
              <a:noFill/>
              <a:ln cap="rnd" cmpd="sng" w="9525">
                <a:solidFill>
                  <a:srgbClr val="D8D8D8">
                    <a:alpha val="32549"/>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grpSp>
            <p:nvGrpSpPr>
              <p:cNvPr id="1105" name="Google Shape;1105;p35"/>
              <p:cNvGrpSpPr/>
              <p:nvPr/>
            </p:nvGrpSpPr>
            <p:grpSpPr>
              <a:xfrm>
                <a:off x="2801258" y="450850"/>
                <a:ext cx="5815012" cy="5894388"/>
                <a:chOff x="2801258" y="450850"/>
                <a:chExt cx="5815012" cy="5894388"/>
              </a:xfrm>
            </p:grpSpPr>
            <p:cxnSp>
              <p:nvCxnSpPr>
                <p:cNvPr id="1106" name="Google Shape;1106;p35"/>
                <p:cNvCxnSpPr/>
                <p:nvPr/>
              </p:nvCxnSpPr>
              <p:spPr>
                <a:xfrm>
                  <a:off x="4603070" y="687388"/>
                  <a:ext cx="3403600" cy="7778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07" name="Google Shape;1107;p35"/>
                <p:cNvCxnSpPr/>
                <p:nvPr/>
              </p:nvCxnSpPr>
              <p:spPr>
                <a:xfrm>
                  <a:off x="8006670" y="1465263"/>
                  <a:ext cx="315913" cy="34829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08" name="Google Shape;1108;p35"/>
                <p:cNvCxnSpPr/>
                <p:nvPr/>
              </p:nvCxnSpPr>
              <p:spPr>
                <a:xfrm flipH="1">
                  <a:off x="5099958" y="4948238"/>
                  <a:ext cx="3222625" cy="13747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09" name="Google Shape;1109;p35"/>
                <p:cNvCxnSpPr/>
                <p:nvPr/>
              </p:nvCxnSpPr>
              <p:spPr>
                <a:xfrm rot="10800000">
                  <a:off x="2801258" y="3686175"/>
                  <a:ext cx="2298700" cy="26368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0" name="Google Shape;1110;p35"/>
                <p:cNvCxnSpPr/>
                <p:nvPr/>
              </p:nvCxnSpPr>
              <p:spPr>
                <a:xfrm flipH="1" rot="10800000">
                  <a:off x="2801258" y="687388"/>
                  <a:ext cx="1801813" cy="29987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1" name="Google Shape;1111;p35"/>
                <p:cNvCxnSpPr/>
                <p:nvPr/>
              </p:nvCxnSpPr>
              <p:spPr>
                <a:xfrm>
                  <a:off x="5820683" y="450850"/>
                  <a:ext cx="180975" cy="552450"/>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2" name="Google Shape;1112;p35"/>
                <p:cNvCxnSpPr/>
                <p:nvPr/>
              </p:nvCxnSpPr>
              <p:spPr>
                <a:xfrm flipH="1" rot="10800000">
                  <a:off x="6001658" y="720725"/>
                  <a:ext cx="1014413" cy="2825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3" name="Google Shape;1113;p35"/>
                <p:cNvCxnSpPr/>
                <p:nvPr/>
              </p:nvCxnSpPr>
              <p:spPr>
                <a:xfrm flipH="1">
                  <a:off x="8165420" y="2546350"/>
                  <a:ext cx="450850" cy="6651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4" name="Google Shape;1114;p35"/>
                <p:cNvCxnSpPr/>
                <p:nvPr/>
              </p:nvCxnSpPr>
              <p:spPr>
                <a:xfrm rot="10800000">
                  <a:off x="6711270" y="5635625"/>
                  <a:ext cx="766763" cy="22542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5" name="Google Shape;1115;p35"/>
                <p:cNvCxnSpPr/>
                <p:nvPr/>
              </p:nvCxnSpPr>
              <p:spPr>
                <a:xfrm flipH="1">
                  <a:off x="6339795" y="5635625"/>
                  <a:ext cx="371475" cy="70961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6" name="Google Shape;1116;p35"/>
                <p:cNvCxnSpPr/>
                <p:nvPr/>
              </p:nvCxnSpPr>
              <p:spPr>
                <a:xfrm flipH="1" rot="10800000">
                  <a:off x="3983945" y="5060950"/>
                  <a:ext cx="22225" cy="7445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7" name="Google Shape;1117;p35"/>
                <p:cNvCxnSpPr/>
                <p:nvPr/>
              </p:nvCxnSpPr>
              <p:spPr>
                <a:xfrm rot="10800000">
                  <a:off x="3172733" y="4868863"/>
                  <a:ext cx="833438" cy="1920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8" name="Google Shape;1118;p35"/>
                <p:cNvCxnSpPr/>
                <p:nvPr/>
              </p:nvCxnSpPr>
              <p:spPr>
                <a:xfrm flipH="1">
                  <a:off x="2958420" y="2185988"/>
                  <a:ext cx="742950" cy="2714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19" name="Google Shape;1119;p35"/>
                <p:cNvCxnSpPr/>
                <p:nvPr/>
              </p:nvCxnSpPr>
              <p:spPr>
                <a:xfrm rot="10800000">
                  <a:off x="3588658" y="1397000"/>
                  <a:ext cx="112713" cy="7889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0" name="Google Shape;1120;p35"/>
                <p:cNvCxnSpPr/>
                <p:nvPr/>
              </p:nvCxnSpPr>
              <p:spPr>
                <a:xfrm rot="10800000">
                  <a:off x="3701370" y="2185988"/>
                  <a:ext cx="304800" cy="28749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1" name="Google Shape;1121;p35"/>
                <p:cNvCxnSpPr/>
                <p:nvPr/>
              </p:nvCxnSpPr>
              <p:spPr>
                <a:xfrm flipH="1" rot="10800000">
                  <a:off x="3701370" y="1003300"/>
                  <a:ext cx="2300288" cy="11826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2" name="Google Shape;1122;p35"/>
                <p:cNvCxnSpPr/>
                <p:nvPr/>
              </p:nvCxnSpPr>
              <p:spPr>
                <a:xfrm>
                  <a:off x="6001658" y="1003300"/>
                  <a:ext cx="2163763" cy="220821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3" name="Google Shape;1123;p35"/>
                <p:cNvCxnSpPr/>
                <p:nvPr/>
              </p:nvCxnSpPr>
              <p:spPr>
                <a:xfrm flipH="1">
                  <a:off x="6711270" y="3211513"/>
                  <a:ext cx="1454150" cy="242411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4" name="Google Shape;1124;p35"/>
                <p:cNvCxnSpPr/>
                <p:nvPr/>
              </p:nvCxnSpPr>
              <p:spPr>
                <a:xfrm rot="10800000">
                  <a:off x="4006170" y="5060950"/>
                  <a:ext cx="2705100" cy="5746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5" name="Google Shape;1125;p35"/>
                <p:cNvCxnSpPr/>
                <p:nvPr/>
              </p:nvCxnSpPr>
              <p:spPr>
                <a:xfrm flipH="1">
                  <a:off x="7162120" y="1465263"/>
                  <a:ext cx="844550" cy="72072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6" name="Google Shape;1126;p35"/>
                <p:cNvCxnSpPr/>
                <p:nvPr/>
              </p:nvCxnSpPr>
              <p:spPr>
                <a:xfrm flipH="1">
                  <a:off x="6711270" y="2185988"/>
                  <a:ext cx="450850" cy="34496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7" name="Google Shape;1127;p35"/>
                <p:cNvCxnSpPr/>
                <p:nvPr/>
              </p:nvCxnSpPr>
              <p:spPr>
                <a:xfrm rot="10800000">
                  <a:off x="3701370" y="2185988"/>
                  <a:ext cx="3009900" cy="344963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8" name="Google Shape;1128;p35"/>
                <p:cNvCxnSpPr/>
                <p:nvPr/>
              </p:nvCxnSpPr>
              <p:spPr>
                <a:xfrm flipH="1" rot="10800000">
                  <a:off x="4006170" y="3494088"/>
                  <a:ext cx="833438" cy="15668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29" name="Google Shape;1129;p35"/>
                <p:cNvCxnSpPr/>
                <p:nvPr/>
              </p:nvCxnSpPr>
              <p:spPr>
                <a:xfrm flipH="1">
                  <a:off x="4839608" y="1003300"/>
                  <a:ext cx="1162050" cy="2490788"/>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30" name="Google Shape;1130;p35"/>
                <p:cNvCxnSpPr/>
                <p:nvPr/>
              </p:nvCxnSpPr>
              <p:spPr>
                <a:xfrm rot="10800000">
                  <a:off x="3701370" y="2185988"/>
                  <a:ext cx="1624013" cy="2714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31" name="Google Shape;1131;p35"/>
                <p:cNvCxnSpPr/>
                <p:nvPr/>
              </p:nvCxnSpPr>
              <p:spPr>
                <a:xfrm flipH="1" rot="10800000">
                  <a:off x="5325383" y="2185988"/>
                  <a:ext cx="1836738" cy="271463"/>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cxnSp>
              <p:nvCxnSpPr>
                <p:cNvPr id="1132" name="Google Shape;1132;p35"/>
                <p:cNvCxnSpPr/>
                <p:nvPr/>
              </p:nvCxnSpPr>
              <p:spPr>
                <a:xfrm rot="10800000">
                  <a:off x="5325383" y="2457450"/>
                  <a:ext cx="1385888" cy="3178175"/>
                </a:xfrm>
                <a:prstGeom prst="straightConnector1">
                  <a:avLst/>
                </a:prstGeom>
                <a:solidFill>
                  <a:schemeClr val="lt1"/>
                </a:solidFill>
                <a:ln cap="rnd" cmpd="sng" w="9525">
                  <a:solidFill>
                    <a:srgbClr val="D8D8D8">
                      <a:alpha val="32549"/>
                    </a:srgbClr>
                  </a:solidFill>
                  <a:prstDash val="solid"/>
                  <a:round/>
                  <a:headEnd len="med" w="med" type="oval"/>
                  <a:tailEnd len="med" w="med" type="oval"/>
                </a:ln>
              </p:spPr>
            </p:cxnSp>
          </p:grpSp>
        </p:grpSp>
      </p:grpSp>
      <p:grpSp>
        <p:nvGrpSpPr>
          <p:cNvPr id="1133" name="Google Shape;1133;p35"/>
          <p:cNvGrpSpPr/>
          <p:nvPr/>
        </p:nvGrpSpPr>
        <p:grpSpPr>
          <a:xfrm>
            <a:off x="1237950" y="3992804"/>
            <a:ext cx="2114012" cy="2114007"/>
            <a:chOff x="5772789" y="883375"/>
            <a:chExt cx="2746188" cy="2746182"/>
          </a:xfrm>
        </p:grpSpPr>
        <p:grpSp>
          <p:nvGrpSpPr>
            <p:cNvPr id="1134" name="Google Shape;1134;p35"/>
            <p:cNvGrpSpPr/>
            <p:nvPr/>
          </p:nvGrpSpPr>
          <p:grpSpPr>
            <a:xfrm>
              <a:off x="6217013" y="1317109"/>
              <a:ext cx="1858166" cy="1881785"/>
              <a:chOff x="6217013" y="1317109"/>
              <a:chExt cx="1858166" cy="1881785"/>
            </a:xfrm>
          </p:grpSpPr>
          <p:sp>
            <p:nvSpPr>
              <p:cNvPr id="1135" name="Google Shape;1135;p35"/>
              <p:cNvSpPr/>
              <p:nvPr/>
            </p:nvSpPr>
            <p:spPr>
              <a:xfrm>
                <a:off x="6217335" y="1318712"/>
                <a:ext cx="1857844" cy="1880182"/>
              </a:xfrm>
              <a:prstGeom prst="ellipse">
                <a:avLst/>
              </a:prstGeom>
              <a:blipFill rotWithShape="1">
                <a:blip r:embed="rId4">
                  <a:alphaModFix/>
                </a:blip>
                <a:tile algn="b"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136" name="Google Shape;1136;p35"/>
              <p:cNvSpPr/>
              <p:nvPr/>
            </p:nvSpPr>
            <p:spPr>
              <a:xfrm>
                <a:off x="6217013" y="1317109"/>
                <a:ext cx="1857844" cy="1880182"/>
              </a:xfrm>
              <a:prstGeom prst="ellipse">
                <a:avLst/>
              </a:prstGeom>
              <a:solidFill>
                <a:schemeClr val="lt1">
                  <a:alpha val="1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grpSp>
        <p:grpSp>
          <p:nvGrpSpPr>
            <p:cNvPr id="1137" name="Google Shape;1137;p35"/>
            <p:cNvGrpSpPr/>
            <p:nvPr/>
          </p:nvGrpSpPr>
          <p:grpSpPr>
            <a:xfrm rot="3600000">
              <a:off x="6140713" y="1251289"/>
              <a:ext cx="2010340" cy="2010354"/>
              <a:chOff x="2722806" y="5254728"/>
              <a:chExt cx="6728867" cy="6728889"/>
            </a:xfrm>
          </p:grpSpPr>
          <p:sp>
            <p:nvSpPr>
              <p:cNvPr id="1138" name="Google Shape;1138;p35"/>
              <p:cNvSpPr/>
              <p:nvPr/>
            </p:nvSpPr>
            <p:spPr>
              <a:xfrm flipH="1" rot="10800000">
                <a:off x="2778880" y="5320147"/>
                <a:ext cx="6607380" cy="6598050"/>
              </a:xfrm>
              <a:custGeom>
                <a:rect b="b" l="l" r="r" t="t"/>
                <a:pathLst>
                  <a:path extrusionOk="0" h="4236" w="4242">
                    <a:moveTo>
                      <a:pt x="3633" y="3603"/>
                    </a:moveTo>
                    <a:lnTo>
                      <a:pt x="2892" y="4091"/>
                    </a:lnTo>
                    <a:lnTo>
                      <a:pt x="2019" y="4236"/>
                    </a:lnTo>
                    <a:lnTo>
                      <a:pt x="1157" y="4013"/>
                    </a:lnTo>
                    <a:lnTo>
                      <a:pt x="464" y="3459"/>
                    </a:lnTo>
                    <a:lnTo>
                      <a:pt x="54" y="2675"/>
                    </a:lnTo>
                    <a:lnTo>
                      <a:pt x="0" y="1790"/>
                    </a:lnTo>
                    <a:lnTo>
                      <a:pt x="313" y="958"/>
                    </a:lnTo>
                    <a:lnTo>
                      <a:pt x="934" y="325"/>
                    </a:lnTo>
                    <a:lnTo>
                      <a:pt x="1759" y="0"/>
                    </a:lnTo>
                    <a:lnTo>
                      <a:pt x="2651" y="36"/>
                    </a:lnTo>
                    <a:lnTo>
                      <a:pt x="3440" y="434"/>
                    </a:lnTo>
                    <a:lnTo>
                      <a:pt x="4007" y="1121"/>
                    </a:lnTo>
                    <a:lnTo>
                      <a:pt x="4242" y="1976"/>
                    </a:lnTo>
                    <a:lnTo>
                      <a:pt x="4109" y="2850"/>
                    </a:lnTo>
                    <a:lnTo>
                      <a:pt x="3633" y="3603"/>
                    </a:lnTo>
                    <a:close/>
                  </a:path>
                </a:pathLst>
              </a:custGeom>
              <a:no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cxnSp>
            <p:nvCxnSpPr>
              <p:cNvPr id="1139" name="Google Shape;1139;p35"/>
              <p:cNvCxnSpPr/>
              <p:nvPr/>
            </p:nvCxnSpPr>
            <p:spPr>
              <a:xfrm>
                <a:off x="4233687" y="11411970"/>
                <a:ext cx="2674416" cy="450150"/>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0" name="Google Shape;1140;p35"/>
              <p:cNvCxnSpPr/>
              <p:nvPr/>
            </p:nvCxnSpPr>
            <p:spPr>
              <a:xfrm flipH="1" rot="10800000">
                <a:off x="6908106" y="10172114"/>
                <a:ext cx="2112119" cy="1690013"/>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1" name="Google Shape;1141;p35"/>
              <p:cNvCxnSpPr/>
              <p:nvPr/>
            </p:nvCxnSpPr>
            <p:spPr>
              <a:xfrm rot="10800000">
                <a:off x="8437680" y="6306114"/>
                <a:ext cx="582548" cy="3865993"/>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2" name="Google Shape;1142;p35"/>
              <p:cNvCxnSpPr/>
              <p:nvPr/>
            </p:nvCxnSpPr>
            <p:spPr>
              <a:xfrm>
                <a:off x="5923692" y="5320147"/>
                <a:ext cx="524913" cy="844226"/>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3" name="Google Shape;1143;p35"/>
              <p:cNvCxnSpPr/>
              <p:nvPr/>
            </p:nvCxnSpPr>
            <p:spPr>
              <a:xfrm>
                <a:off x="6448609" y="6164374"/>
                <a:ext cx="1989071" cy="141744"/>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4" name="Google Shape;1144;p35"/>
              <p:cNvCxnSpPr/>
              <p:nvPr/>
            </p:nvCxnSpPr>
            <p:spPr>
              <a:xfrm flipH="1" rot="10800000">
                <a:off x="6448609" y="5546001"/>
                <a:ext cx="834881" cy="618373"/>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5" name="Google Shape;1145;p35"/>
              <p:cNvCxnSpPr/>
              <p:nvPr/>
            </p:nvCxnSpPr>
            <p:spPr>
              <a:xfrm rot="10800000">
                <a:off x="4581038" y="5667494"/>
                <a:ext cx="1867577" cy="496879"/>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6" name="Google Shape;1146;p35"/>
              <p:cNvCxnSpPr/>
              <p:nvPr/>
            </p:nvCxnSpPr>
            <p:spPr>
              <a:xfrm flipH="1">
                <a:off x="2862994" y="5667494"/>
                <a:ext cx="1718044" cy="2084085"/>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7" name="Google Shape;1147;p35"/>
              <p:cNvCxnSpPr/>
              <p:nvPr/>
            </p:nvCxnSpPr>
            <p:spPr>
              <a:xfrm>
                <a:off x="2862994" y="7751583"/>
                <a:ext cx="1370699" cy="3660393"/>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8" name="Google Shape;1148;p35"/>
              <p:cNvCxnSpPr/>
              <p:nvPr/>
            </p:nvCxnSpPr>
            <p:spPr>
              <a:xfrm rot="10800000">
                <a:off x="8785019" y="8623845"/>
                <a:ext cx="601238" cy="216508"/>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49" name="Google Shape;1149;p35"/>
              <p:cNvCxnSpPr/>
              <p:nvPr/>
            </p:nvCxnSpPr>
            <p:spPr>
              <a:xfrm flipH="1" rot="10800000">
                <a:off x="8785019" y="7413578"/>
                <a:ext cx="356690" cy="1210267"/>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0" name="Google Shape;1150;p35"/>
              <p:cNvCxnSpPr/>
              <p:nvPr/>
            </p:nvCxnSpPr>
            <p:spPr>
              <a:xfrm flipH="1" rot="10800000">
                <a:off x="3266410" y="9496110"/>
                <a:ext cx="253890" cy="929896"/>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1" name="Google Shape;1151;p35"/>
              <p:cNvCxnSpPr/>
              <p:nvPr/>
            </p:nvCxnSpPr>
            <p:spPr>
              <a:xfrm rot="10800000">
                <a:off x="2778880" y="9130070"/>
                <a:ext cx="741423" cy="366041"/>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2" name="Google Shape;1152;p35"/>
              <p:cNvCxnSpPr/>
              <p:nvPr/>
            </p:nvCxnSpPr>
            <p:spPr>
              <a:xfrm flipH="1" rot="10800000">
                <a:off x="4233687" y="10172114"/>
                <a:ext cx="4786531" cy="1239862"/>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3" name="Google Shape;1153;p35"/>
              <p:cNvCxnSpPr/>
              <p:nvPr/>
            </p:nvCxnSpPr>
            <p:spPr>
              <a:xfrm flipH="1">
                <a:off x="7584106" y="6306114"/>
                <a:ext cx="853571" cy="1632379"/>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4" name="Google Shape;1154;p35"/>
              <p:cNvCxnSpPr/>
              <p:nvPr/>
            </p:nvCxnSpPr>
            <p:spPr>
              <a:xfrm>
                <a:off x="4581038" y="5667494"/>
                <a:ext cx="0" cy="1295933"/>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5" name="Google Shape;1155;p35"/>
              <p:cNvCxnSpPr/>
              <p:nvPr/>
            </p:nvCxnSpPr>
            <p:spPr>
              <a:xfrm flipH="1" rot="10800000">
                <a:off x="2862994" y="6963428"/>
                <a:ext cx="1718044" cy="788152"/>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6" name="Google Shape;1156;p35"/>
              <p:cNvCxnSpPr/>
              <p:nvPr/>
            </p:nvCxnSpPr>
            <p:spPr>
              <a:xfrm flipH="1" rot="10800000">
                <a:off x="4581038" y="6164374"/>
                <a:ext cx="1867577" cy="799054"/>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7" name="Google Shape;1157;p35"/>
              <p:cNvCxnSpPr/>
              <p:nvPr/>
            </p:nvCxnSpPr>
            <p:spPr>
              <a:xfrm>
                <a:off x="6504680" y="6173716"/>
                <a:ext cx="1079422" cy="1764774"/>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8" name="Google Shape;1158;p35"/>
              <p:cNvCxnSpPr/>
              <p:nvPr/>
            </p:nvCxnSpPr>
            <p:spPr>
              <a:xfrm>
                <a:off x="7584106" y="7938496"/>
                <a:ext cx="1200916" cy="685352"/>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59" name="Google Shape;1159;p35"/>
              <p:cNvCxnSpPr/>
              <p:nvPr/>
            </p:nvCxnSpPr>
            <p:spPr>
              <a:xfrm>
                <a:off x="7584106" y="7938496"/>
                <a:ext cx="1436116" cy="2233618"/>
              </a:xfrm>
              <a:prstGeom prst="straightConnector1">
                <a:avLst/>
              </a:prstGeom>
              <a:noFill/>
              <a:ln cap="flat" cmpd="sng" w="9525">
                <a:solidFill>
                  <a:srgbClr val="A4545D">
                    <a:alpha val="33333"/>
                  </a:srgbClr>
                </a:solidFill>
                <a:prstDash val="solid"/>
                <a:miter lim="800000"/>
                <a:headEnd len="sm" w="sm" type="none"/>
                <a:tailEnd len="sm" w="sm" type="none"/>
              </a:ln>
            </p:spPr>
          </p:cxnSp>
          <p:cxnSp>
            <p:nvCxnSpPr>
              <p:cNvPr id="1160" name="Google Shape;1160;p35"/>
              <p:cNvCxnSpPr/>
              <p:nvPr/>
            </p:nvCxnSpPr>
            <p:spPr>
              <a:xfrm rot="10800000">
                <a:off x="5998460" y="10950921"/>
                <a:ext cx="909646" cy="911206"/>
              </a:xfrm>
              <a:prstGeom prst="straightConnector1">
                <a:avLst/>
              </a:prstGeom>
              <a:noFill/>
              <a:ln cap="flat" cmpd="sng" w="9525">
                <a:solidFill>
                  <a:srgbClr val="A4545D">
                    <a:alpha val="33333"/>
                  </a:srgbClr>
                </a:solidFill>
                <a:prstDash val="solid"/>
                <a:miter lim="800000"/>
                <a:headEnd len="sm" w="sm" type="none"/>
                <a:tailEnd len="sm" w="sm" type="none"/>
              </a:ln>
            </p:spPr>
          </p:cxnSp>
          <p:sp>
            <p:nvSpPr>
              <p:cNvPr id="1161" name="Google Shape;1161;p35"/>
              <p:cNvSpPr/>
              <p:nvPr/>
            </p:nvSpPr>
            <p:spPr>
              <a:xfrm flipH="1" rot="10800000">
                <a:off x="5443948" y="11862123"/>
                <a:ext cx="123050"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62" name="Google Shape;1162;p35"/>
              <p:cNvSpPr/>
              <p:nvPr/>
            </p:nvSpPr>
            <p:spPr>
              <a:xfrm flipH="1" rot="10800000">
                <a:off x="6842686" y="11796703"/>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63" name="Google Shape;1163;p35"/>
              <p:cNvSpPr/>
              <p:nvPr/>
            </p:nvSpPr>
            <p:spPr>
              <a:xfrm flipH="1" rot="10800000">
                <a:off x="8127709" y="11158083"/>
                <a:ext cx="123050"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64" name="Google Shape;1164;p35"/>
              <p:cNvSpPr/>
              <p:nvPr/>
            </p:nvSpPr>
            <p:spPr>
              <a:xfrm flipH="1" rot="10800000">
                <a:off x="8954802" y="10116036"/>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65" name="Google Shape;1165;p35"/>
              <p:cNvSpPr/>
              <p:nvPr/>
            </p:nvSpPr>
            <p:spPr>
              <a:xfrm flipH="1" rot="10800000">
                <a:off x="5942382" y="10894843"/>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66" name="Google Shape;1166;p35"/>
              <p:cNvSpPr/>
              <p:nvPr/>
            </p:nvSpPr>
            <p:spPr>
              <a:xfrm flipH="1" rot="10800000">
                <a:off x="4177612" y="11354338"/>
                <a:ext cx="121494" cy="123050"/>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67" name="Google Shape;1167;p35"/>
              <p:cNvSpPr/>
              <p:nvPr/>
            </p:nvSpPr>
            <p:spPr>
              <a:xfrm flipH="1" rot="10800000">
                <a:off x="3200990" y="10369927"/>
                <a:ext cx="132399"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68" name="Google Shape;1168;p35"/>
              <p:cNvSpPr/>
              <p:nvPr/>
            </p:nvSpPr>
            <p:spPr>
              <a:xfrm flipH="1" rot="10800000">
                <a:off x="3454883" y="9430686"/>
                <a:ext cx="121494" cy="123050"/>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69" name="Google Shape;1169;p35"/>
              <p:cNvSpPr/>
              <p:nvPr/>
            </p:nvSpPr>
            <p:spPr>
              <a:xfrm flipH="1" rot="10800000">
                <a:off x="2722806" y="9073994"/>
                <a:ext cx="121494" cy="123050"/>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0" name="Google Shape;1170;p35"/>
              <p:cNvSpPr/>
              <p:nvPr/>
            </p:nvSpPr>
            <p:spPr>
              <a:xfrm flipH="1" rot="10800000">
                <a:off x="2806916" y="7695505"/>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1" name="Google Shape;1171;p35"/>
              <p:cNvSpPr/>
              <p:nvPr/>
            </p:nvSpPr>
            <p:spPr>
              <a:xfrm flipH="1" rot="10800000">
                <a:off x="4524960" y="6896451"/>
                <a:ext cx="121494" cy="123050"/>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2" name="Google Shape;1172;p35"/>
              <p:cNvSpPr/>
              <p:nvPr/>
            </p:nvSpPr>
            <p:spPr>
              <a:xfrm flipH="1" rot="10800000">
                <a:off x="4524960" y="5602075"/>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3" name="Google Shape;1173;p35"/>
              <p:cNvSpPr/>
              <p:nvPr/>
            </p:nvSpPr>
            <p:spPr>
              <a:xfrm flipH="1" rot="10800000">
                <a:off x="3454883" y="6436953"/>
                <a:ext cx="121494" cy="132398"/>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4" name="Google Shape;1174;p35"/>
              <p:cNvSpPr/>
              <p:nvPr/>
            </p:nvSpPr>
            <p:spPr>
              <a:xfrm flipH="1" rot="10800000">
                <a:off x="6392534" y="6108299"/>
                <a:ext cx="121494" cy="123050"/>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5" name="Google Shape;1175;p35"/>
              <p:cNvSpPr/>
              <p:nvPr/>
            </p:nvSpPr>
            <p:spPr>
              <a:xfrm flipH="1" rot="10800000">
                <a:off x="7227412" y="5489926"/>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6" name="Google Shape;1176;p35"/>
              <p:cNvSpPr/>
              <p:nvPr/>
            </p:nvSpPr>
            <p:spPr>
              <a:xfrm flipH="1" rot="10800000">
                <a:off x="5875403" y="5254728"/>
                <a:ext cx="123050"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7" name="Google Shape;1177;p35"/>
              <p:cNvSpPr/>
              <p:nvPr/>
            </p:nvSpPr>
            <p:spPr>
              <a:xfrm flipH="1" rot="10800000">
                <a:off x="8381603" y="6250043"/>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8" name="Google Shape;1178;p35"/>
              <p:cNvSpPr/>
              <p:nvPr/>
            </p:nvSpPr>
            <p:spPr>
              <a:xfrm flipH="1" rot="10800000">
                <a:off x="7528028" y="7882421"/>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79" name="Google Shape;1179;p35"/>
              <p:cNvSpPr/>
              <p:nvPr/>
            </p:nvSpPr>
            <p:spPr>
              <a:xfrm flipH="1" rot="10800000">
                <a:off x="8728941" y="8558425"/>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80" name="Google Shape;1180;p35"/>
              <p:cNvSpPr/>
              <p:nvPr/>
            </p:nvSpPr>
            <p:spPr>
              <a:xfrm flipH="1" rot="10800000">
                <a:off x="9085631" y="7357510"/>
                <a:ext cx="121494" cy="121494"/>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181" name="Google Shape;1181;p35"/>
              <p:cNvSpPr/>
              <p:nvPr/>
            </p:nvSpPr>
            <p:spPr>
              <a:xfrm flipH="1" rot="10800000">
                <a:off x="9330179" y="8782698"/>
                <a:ext cx="121494" cy="123050"/>
              </a:xfrm>
              <a:prstGeom prst="ellipse">
                <a:avLst/>
              </a:prstGeom>
              <a:solidFill>
                <a:srgbClr val="A4545D"/>
              </a:solidFill>
              <a:ln cap="flat" cmpd="sng" w="9525">
                <a:solidFill>
                  <a:srgbClr val="A4545D">
                    <a:alpha val="33333"/>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grpSp>
      </p:grpSp>
      <p:sp>
        <p:nvSpPr>
          <p:cNvPr id="1182" name="Google Shape;1182;p35"/>
          <p:cNvSpPr/>
          <p:nvPr/>
        </p:nvSpPr>
        <p:spPr>
          <a:xfrm rot="-3407493">
            <a:off x="7759192" y="2180312"/>
            <a:ext cx="563465" cy="507875"/>
          </a:xfrm>
          <a:prstGeom prst="triangle">
            <a:avLst>
              <a:gd fmla="val 34933" name="adj"/>
            </a:avLst>
          </a:prstGeom>
          <a:solidFill>
            <a:srgbClr val="54375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183" name="Google Shape;1183;p35"/>
          <p:cNvSpPr/>
          <p:nvPr/>
        </p:nvSpPr>
        <p:spPr>
          <a:xfrm rot="757696">
            <a:off x="7416233" y="1529269"/>
            <a:ext cx="606521" cy="546682"/>
          </a:xfrm>
          <a:prstGeom prst="triangle">
            <a:avLst>
              <a:gd fmla="val 34933" name="adj"/>
            </a:avLst>
          </a:prstGeom>
          <a:solidFill>
            <a:srgbClr val="9533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184" name="Google Shape;1184;p35"/>
          <p:cNvSpPr/>
          <p:nvPr/>
        </p:nvSpPr>
        <p:spPr>
          <a:xfrm flipH="1" rot="5180020">
            <a:off x="6875322" y="1556927"/>
            <a:ext cx="423981" cy="382151"/>
          </a:xfrm>
          <a:prstGeom prst="triangle">
            <a:avLst>
              <a:gd fmla="val 34933" name="adj"/>
            </a:avLst>
          </a:prstGeom>
          <a:solidFill>
            <a:srgbClr val="A454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185" name="Google Shape;1185;p35"/>
          <p:cNvSpPr/>
          <p:nvPr/>
        </p:nvSpPr>
        <p:spPr>
          <a:xfrm>
            <a:off x="5068133" y="2231969"/>
            <a:ext cx="1552051" cy="3064754"/>
          </a:xfrm>
          <a:custGeom>
            <a:rect b="b" l="l" r="r" t="t"/>
            <a:pathLst>
              <a:path extrusionOk="0" h="3064754" w="1552051">
                <a:moveTo>
                  <a:pt x="1552051" y="2014456"/>
                </a:moveTo>
                <a:lnTo>
                  <a:pt x="1552051" y="3064754"/>
                </a:lnTo>
                <a:lnTo>
                  <a:pt x="454686" y="3064754"/>
                </a:lnTo>
                <a:lnTo>
                  <a:pt x="454686" y="2308495"/>
                </a:lnTo>
                <a:close/>
                <a:moveTo>
                  <a:pt x="0" y="0"/>
                </a:moveTo>
                <a:lnTo>
                  <a:pt x="1552051" y="0"/>
                </a:lnTo>
                <a:lnTo>
                  <a:pt x="1552051" y="1281599"/>
                </a:lnTo>
                <a:lnTo>
                  <a:pt x="454686" y="1575637"/>
                </a:lnTo>
                <a:lnTo>
                  <a:pt x="454686" y="948718"/>
                </a:lnTo>
                <a:lnTo>
                  <a:pt x="0" y="996810"/>
                </a:lnTo>
                <a:close/>
              </a:path>
            </a:pathLst>
          </a:custGeom>
          <a:solidFill>
            <a:srgbClr val="CCA4AE">
              <a:alpha val="5450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4400"/>
              <a:buFont typeface="Arial"/>
              <a:buNone/>
            </a:pPr>
            <a:r>
              <a:t/>
            </a:r>
            <a:endParaRPr b="0" i="0" sz="34400" u="none" cap="none" strike="noStrike">
              <a:solidFill>
                <a:srgbClr val="CCA4AE"/>
              </a:solidFill>
              <a:latin typeface="Cambria"/>
              <a:ea typeface="Cambria"/>
              <a:cs typeface="Cambria"/>
              <a:sym typeface="Cambria"/>
            </a:endParaRPr>
          </a:p>
        </p:txBody>
      </p:sp>
      <p:sp>
        <p:nvSpPr>
          <p:cNvPr id="1186" name="Google Shape;1186;p35"/>
          <p:cNvSpPr txBox="1"/>
          <p:nvPr/>
        </p:nvSpPr>
        <p:spPr>
          <a:xfrm rot="-899825">
            <a:off x="4173828" y="3777907"/>
            <a:ext cx="3844342" cy="46180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chemeClr val="lt1"/>
                </a:solidFill>
                <a:latin typeface="Cambria"/>
                <a:ea typeface="Cambria"/>
                <a:cs typeface="Cambria"/>
                <a:sym typeface="Cambria"/>
              </a:rPr>
              <a:t>Expression Recognition</a:t>
            </a:r>
            <a:endParaRPr b="0" i="0" sz="2400" u="none" cap="none" strike="noStrike">
              <a:solidFill>
                <a:schemeClr val="lt1"/>
              </a:solidFill>
              <a:latin typeface="Cambria"/>
              <a:ea typeface="Cambria"/>
              <a:cs typeface="Cambria"/>
              <a:sym typeface="Cambria"/>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84"/>
                                        </p:tgtEl>
                                        <p:attrNameLst>
                                          <p:attrName>style.visibility</p:attrName>
                                        </p:attrNameLst>
                                      </p:cBhvr>
                                      <p:to>
                                        <p:strVal val="visible"/>
                                      </p:to>
                                    </p:set>
                                    <p:anim calcmode="lin" valueType="num">
                                      <p:cBhvr additive="base">
                                        <p:cTn dur="1000"/>
                                        <p:tgtEl>
                                          <p:spTgt spid="118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000"/>
                                        <p:tgtEl>
                                          <p:spTgt spid="1184"/>
                                        </p:tgtEl>
                                      </p:cBhvr>
                                    </p:animEffect>
                                  </p:childTnLst>
                                </p:cTn>
                              </p:par>
                              <p:par>
                                <p:cTn fill="hold" nodeType="withEffect" presetClass="emph" presetID="8" presetSubtype="0">
                                  <p:stCondLst>
                                    <p:cond delay="0"/>
                                  </p:stCondLst>
                                  <p:childTnLst>
                                    <p:animRot by="-21600000">
                                      <p:cBhvr>
                                        <p:cTn dur="1000" fill="hold"/>
                                        <p:tgtEl>
                                          <p:spTgt spid="1184"/>
                                        </p:tgtEl>
                                        <p:attrNameLst>
                                          <p:attrName>r</p:attrName>
                                        </p:attrNameLst>
                                      </p:cBhvr>
                                    </p:animRot>
                                  </p:childTnLst>
                                </p:cTn>
                              </p:par>
                              <p:par>
                                <p:cTn fill="hold" nodeType="withEffect" presetClass="entr" presetID="2" presetSubtype="8">
                                  <p:stCondLst>
                                    <p:cond delay="550"/>
                                  </p:stCondLst>
                                  <p:childTnLst>
                                    <p:set>
                                      <p:cBhvr>
                                        <p:cTn dur="1" fill="hold">
                                          <p:stCondLst>
                                            <p:cond delay="0"/>
                                          </p:stCondLst>
                                        </p:cTn>
                                        <p:tgtEl>
                                          <p:spTgt spid="1183"/>
                                        </p:tgtEl>
                                        <p:attrNameLst>
                                          <p:attrName>style.visibility</p:attrName>
                                        </p:attrNameLst>
                                      </p:cBhvr>
                                      <p:to>
                                        <p:strVal val="visible"/>
                                      </p:to>
                                    </p:set>
                                    <p:anim calcmode="lin" valueType="num">
                                      <p:cBhvr additive="base">
                                        <p:cTn dur="1000"/>
                                        <p:tgtEl>
                                          <p:spTgt spid="118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5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par>
                                <p:cTn fill="hold" nodeType="withEffect" presetClass="emph" presetID="8" presetSubtype="0">
                                  <p:stCondLst>
                                    <p:cond delay="550"/>
                                  </p:stCondLst>
                                  <p:childTnLst>
                                    <p:animRot by="-21600000">
                                      <p:cBhvr>
                                        <p:cTn dur="1000" fill="hold"/>
                                        <p:tgtEl>
                                          <p:spTgt spid="1183"/>
                                        </p:tgtEl>
                                        <p:attrNameLst>
                                          <p:attrName>r</p:attrName>
                                        </p:attrNameLst>
                                      </p:cBhvr>
                                    </p:animRot>
                                  </p:childTnLst>
                                </p:cTn>
                              </p:par>
                              <p:par>
                                <p:cTn fill="hold" nodeType="withEffect" presetClass="entr" presetID="2" presetSubtype="8">
                                  <p:stCondLst>
                                    <p:cond delay="850"/>
                                  </p:stCondLst>
                                  <p:childTnLst>
                                    <p:set>
                                      <p:cBhvr>
                                        <p:cTn dur="1" fill="hold">
                                          <p:stCondLst>
                                            <p:cond delay="0"/>
                                          </p:stCondLst>
                                        </p:cTn>
                                        <p:tgtEl>
                                          <p:spTgt spid="1182"/>
                                        </p:tgtEl>
                                        <p:attrNameLst>
                                          <p:attrName>style.visibility</p:attrName>
                                        </p:attrNameLst>
                                      </p:cBhvr>
                                      <p:to>
                                        <p:strVal val="visible"/>
                                      </p:to>
                                    </p:set>
                                    <p:anim calcmode="lin" valueType="num">
                                      <p:cBhvr additive="base">
                                        <p:cTn dur="1000"/>
                                        <p:tgtEl>
                                          <p:spTgt spid="118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85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par>
                                <p:cTn fill="hold" nodeType="withEffect" presetClass="emph" presetID="8" presetSubtype="0">
                                  <p:stCondLst>
                                    <p:cond delay="850"/>
                                  </p:stCondLst>
                                  <p:childTnLst>
                                    <p:animRot by="-21600000">
                                      <p:cBhvr>
                                        <p:cTn dur="1000" fill="hold"/>
                                        <p:tgtEl>
                                          <p:spTgt spid="1182"/>
                                        </p:tgtEl>
                                        <p:attrNameLst>
                                          <p:attrName>r</p:attrName>
                                        </p:attrNameLst>
                                      </p:cBhvr>
                                    </p:animRot>
                                  </p:childTnLst>
                                </p:cTn>
                              </p:par>
                              <p:par>
                                <p:cTn fill="hold" nodeType="withEffect" presetClass="entr" presetID="10" presetSubtype="0">
                                  <p:stCondLst>
                                    <p:cond delay="850"/>
                                  </p:stCondLst>
                                  <p:childTnLst>
                                    <p:set>
                                      <p:cBhvr>
                                        <p:cTn dur="1" fill="hold">
                                          <p:stCondLst>
                                            <p:cond delay="0"/>
                                          </p:stCondLst>
                                        </p:cTn>
                                        <p:tgtEl>
                                          <p:spTgt spid="1101"/>
                                        </p:tgtEl>
                                        <p:attrNameLst>
                                          <p:attrName>style.visibility</p:attrName>
                                        </p:attrNameLst>
                                      </p:cBhvr>
                                      <p:to>
                                        <p:strVal val="visible"/>
                                      </p:to>
                                    </p:set>
                                    <p:animEffect filter="fade" transition="in">
                                      <p:cBhvr>
                                        <p:cTn dur="5000"/>
                                        <p:tgtEl>
                                          <p:spTgt spid="1101"/>
                                        </p:tgtEl>
                                      </p:cBhvr>
                                    </p:animEffect>
                                  </p:childTnLst>
                                </p:cTn>
                              </p:par>
                              <p:par>
                                <p:cTn fill="hold" nodeType="withEffect" presetClass="emph" presetID="8" presetSubtype="0">
                                  <p:stCondLst>
                                    <p:cond delay="0"/>
                                  </p:stCondLst>
                                  <p:childTnLst>
                                    <p:animRot by="-21600000">
                                      <p:cBhvr>
                                        <p:cTn dur="5000" fill="hold"/>
                                        <p:tgtEl>
                                          <p:spTgt spid="1101"/>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0"/>
                                        <p:tgtEl>
                                          <p:spTgt spid="1133"/>
                                        </p:tgtEl>
                                      </p:cBhvr>
                                    </p:animEffect>
                                  </p:childTnLst>
                                </p:cTn>
                              </p:par>
                              <p:par>
                                <p:cTn fill="hold" nodeType="withEffect" presetClass="emph" presetID="8" presetSubtype="0">
                                  <p:stCondLst>
                                    <p:cond delay="0"/>
                                  </p:stCondLst>
                                  <p:childTnLst>
                                    <p:animRot by="-21600000">
                                      <p:cBhvr>
                                        <p:cTn dur="5000" fill="hold"/>
                                        <p:tgtEl>
                                          <p:spTgt spid="1133"/>
                                        </p:tgtEl>
                                        <p:attrNameLst>
                                          <p:attrName>r</p:attrName>
                                        </p:attrNameLst>
                                      </p:cBhvr>
                                    </p:animRot>
                                  </p:childTnLst>
                                </p:cTn>
                              </p:par>
                              <p:par>
                                <p:cTn fill="hold" nodeType="withEffect" presetClass="entr" presetID="2" presetSubtype="4">
                                  <p:stCondLst>
                                    <p:cond delay="0"/>
                                  </p:stCondLst>
                                  <p:childTnLst>
                                    <p:set>
                                      <p:cBhvr>
                                        <p:cTn dur="1" fill="hold">
                                          <p:stCondLst>
                                            <p:cond delay="0"/>
                                          </p:stCondLst>
                                        </p:cTn>
                                        <p:tgtEl>
                                          <p:spTgt spid="1185"/>
                                        </p:tgtEl>
                                        <p:attrNameLst>
                                          <p:attrName>style.visibility</p:attrName>
                                        </p:attrNameLst>
                                      </p:cBhvr>
                                      <p:to>
                                        <p:strVal val="visible"/>
                                      </p:to>
                                    </p:set>
                                    <p:anim calcmode="lin" valueType="num">
                                      <p:cBhvr additive="base">
                                        <p:cTn dur="500"/>
                                        <p:tgtEl>
                                          <p:spTgt spid="11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186"/>
                                        </p:tgtEl>
                                        <p:attrNameLst>
                                          <p:attrName>style.visibility</p:attrName>
                                        </p:attrNameLst>
                                      </p:cBhvr>
                                      <p:to>
                                        <p:strVal val="visible"/>
                                      </p:to>
                                    </p:set>
                                    <p:anim calcmode="lin" valueType="num">
                                      <p:cBhvr additive="base">
                                        <p:cTn dur="500"/>
                                        <p:tgtEl>
                                          <p:spTgt spid="11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